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Model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Sheet1!$A$7:$A$9</c:f>
              <c:numCache>
                <c:formatCode>General</c:formatCode>
                <c:ptCount val="3"/>
                <c:pt idx="0">
                  <c:v>1.3</c:v>
                </c:pt>
                <c:pt idx="1">
                  <c:v>2.7</c:v>
                </c:pt>
                <c:pt idx="2">
                  <c:v>1.6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3.7</c:v>
                </c:pt>
                <c:pt idx="1">
                  <c:v>2.3</c:v>
                </c:pt>
                <c:pt idx="2">
                  <c:v>1.8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i="1" sz="24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  <c:max val="50.0"/>
        </c:scaling>
        <c:delete val="0"/>
        <c:axPos val="l"/>
        <c:majorGridlines/>
        <c:minorGridlines/>
        <c:numFmt formatCode="0&quot;%&quot;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115720072"/>
        <c:crosses val="autoZero"/>
        <c:crossBetween val="midCat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i="1" sz="24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  <c:max val="50.0"/>
        </c:scaling>
        <c:delete val="0"/>
        <c:axPos val="l"/>
        <c:majorGridlines/>
        <c:minorGridlines/>
        <c:numFmt formatCode="00&quot;%&quot;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115720072"/>
        <c:crosses val="autoZero"/>
        <c:crossBetween val="midCat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注意看下面 Note 的地方！！，這是上面圖表與表格的 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hlinkClick action="ppaction://hlinksldjump" r:id="rId2"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插入表格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資科所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王柏仁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企管系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朱家宏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t>合併在一起了～！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插入散布圖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插入泡泡圖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插入泡泡圖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