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 bIns="73152" lIns="0" anchor="t">
            <a:spAutoFit/>
          </a:bodyPr>
          <a:lstStyle/>
          <a:p>
            <a:r>
              <a:t>朱家宏是我們社長哦，別忘記！</a:t>
            </a:r>
          </a:p>
          <a:p>
            <a:pPr algn="l"/>
            <a:r>
              <a:t>王柏仁很帥吧</a:t>
            </a:r>
          </a:p>
          <a:p>
            <a:pPr algn="l" lvl="1"/>
            <a:r>
              <a:t>開玩笑的顆顆</a:t>
            </a:r>
          </a:p>
          <a:p>
            <a:pPr algn="ctr"/>
            <a:r>
              <a:t>I love MITCLAB !</a:t>
            </a:r>
          </a:p>
          <a:p>
            <a:pPr algn="r"/>
            <a:r>
              <a:rPr sz="1800" b="1">
                <a:solidFill>
                  <a:schemeClr val="accent1"/>
                </a:solidFill>
                <a:latin typeface="Calibri"/>
              </a:rPr>
              <a:t>好啦，我真的蠻帥的！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朱家宏是我們社長哦，別忘記！</a:t>
            </a:r>
          </a:p>
          <a:p>
            <a:pPr lvl="1"/>
            <a:r>
              <a:t>王柏仁很帥吧</a:t>
            </a:r>
            <a:r>
              <a:rPr sz="1500" b="1"/>
              <a:t/>
            </a:r>
          </a:p>
          <a:p>
            <a:pPr/>
            <a:r>
              <a:t>開玩笑的顆顆</a:t>
            </a:r>
          </a:p>
          <a:p>
            <a:pPr lvl="1"/>
            <a:r>
              <a:t>I love MITCLAB !</a:t>
            </a:r>
            <a:r>
              <a:rPr sz="1500" b="1"/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