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nty-tr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422400" cy="1993900"/>
          </a:xfrm>
          <a:prstGeom prst="rect">
            <a:avLst/>
          </a:prstGeom>
        </p:spPr>
      </p:pic>
      <p:pic>
        <p:nvPicPr>
          <p:cNvPr id="3" name="Picture 2" descr="monty-tr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5877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Rounded Rectangle 2"/>
          <p:cNvSpPr/>
          <p:nvPr/>
        </p:nvSpPr>
        <p:spPr>
          <a:xfrm rot="2700000">
            <a:off x="914400" y="4572000"/>
            <a:ext cx="914400" cy="914400"/>
          </a:xfrm>
          <a:prstGeom prst="roundRect">
            <a:avLst>
              <a:gd name="adj" fmla="val 30000"/>
            </a:avLst>
          </a:prstGeom>
          <a:solidFill>
            <a:srgbClr val="FF0000">
              <a:lumMod val="75000"/>
            </a:srgb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Pentagon 3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6" name="Chevron 5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7" name="Chevron 6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8" name="Chevron 7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