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 ! </a:t>
            </a:r>
          </a:p>
          <a:p>
            <a:r>
              <a:t>Python-pptx was here!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first page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10 page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This is the 2 placeholder of the 10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This is the title of the 11 page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This is the 2 placeholder of the 11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2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2 placeholder of the 2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3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is the 2 placeholder of the 3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4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is the 2 placeholder of the 4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This is the 3 placeholder of the 4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5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is the 2 placeholder of the 5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This is the 3 placeholder of the 5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4 placeholder of the 5 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This is the 5 placeholder of the 5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6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8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2 placeholder of the 8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This is the 3 placeholder of the 8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title of the 9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This is the 2 placeholder of the 9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This is the 3 placeholder of the 9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