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1"/>
    <p:restoredTop sz="94627"/>
  </p:normalViewPr>
  <p:slideViewPr>
    <p:cSldViewPr snapToGrid="0" snapToObjects="1">
      <p:cViewPr varScale="1">
        <p:scale>
          <a:sx n="93" d="100"/>
          <a:sy n="93" d="100"/>
        </p:scale>
        <p:origin x="9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2C0C4-099E-354F-8BBF-943124FFA7C3}" type="datetimeFigureOut">
              <a:rPr kumimoji="1" lang="zh-CN" altLang="en-US" smtClean="0"/>
              <a:t>2017/5/25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5CB1C-DD6D-5E4A-B268-5DF4EFACC7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5833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5CB1C-DD6D-5E4A-B268-5DF4EFACC7B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1901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739D-3FB2-2C46-86DD-4238C3FDAB6B}" type="datetimeFigureOut">
              <a:rPr kumimoji="1" lang="zh-CN" altLang="en-US" smtClean="0"/>
              <a:t>2017/5/25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B9E5-11F1-6744-99C9-BD286899D3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70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739D-3FB2-2C46-86DD-4238C3FDAB6B}" type="datetimeFigureOut">
              <a:rPr kumimoji="1" lang="zh-CN" altLang="en-US" smtClean="0"/>
              <a:t>2017/5/25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B9E5-11F1-6744-99C9-BD286899D3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07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739D-3FB2-2C46-86DD-4238C3FDAB6B}" type="datetimeFigureOut">
              <a:rPr kumimoji="1" lang="zh-CN" altLang="en-US" smtClean="0"/>
              <a:t>2017/5/25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B9E5-11F1-6744-99C9-BD286899D3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464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739D-3FB2-2C46-86DD-4238C3FDAB6B}" type="datetimeFigureOut">
              <a:rPr kumimoji="1" lang="zh-CN" altLang="en-US" smtClean="0"/>
              <a:t>2017/5/25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B9E5-11F1-6744-99C9-BD286899D3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185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739D-3FB2-2C46-86DD-4238C3FDAB6B}" type="datetimeFigureOut">
              <a:rPr kumimoji="1" lang="zh-CN" altLang="en-US" smtClean="0"/>
              <a:t>2017/5/25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B9E5-11F1-6744-99C9-BD286899D3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522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739D-3FB2-2C46-86DD-4238C3FDAB6B}" type="datetimeFigureOut">
              <a:rPr kumimoji="1" lang="zh-CN" altLang="en-US" smtClean="0"/>
              <a:t>2017/5/25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B9E5-11F1-6744-99C9-BD286899D3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44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739D-3FB2-2C46-86DD-4238C3FDAB6B}" type="datetimeFigureOut">
              <a:rPr kumimoji="1" lang="zh-CN" altLang="en-US" smtClean="0"/>
              <a:t>2017/5/25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B9E5-11F1-6744-99C9-BD286899D3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24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739D-3FB2-2C46-86DD-4238C3FDAB6B}" type="datetimeFigureOut">
              <a:rPr kumimoji="1" lang="zh-CN" altLang="en-US" smtClean="0"/>
              <a:t>2017/5/25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B9E5-11F1-6744-99C9-BD286899D3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669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739D-3FB2-2C46-86DD-4238C3FDAB6B}" type="datetimeFigureOut">
              <a:rPr kumimoji="1" lang="zh-CN" altLang="en-US" smtClean="0"/>
              <a:t>2017/5/25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B9E5-11F1-6744-99C9-BD286899D3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81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739D-3FB2-2C46-86DD-4238C3FDAB6B}" type="datetimeFigureOut">
              <a:rPr kumimoji="1" lang="zh-CN" altLang="en-US" smtClean="0"/>
              <a:t>2017/5/25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B9E5-11F1-6744-99C9-BD286899D3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603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739D-3FB2-2C46-86DD-4238C3FDAB6B}" type="datetimeFigureOut">
              <a:rPr kumimoji="1" lang="zh-CN" altLang="en-US" smtClean="0"/>
              <a:t>2017/5/25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B9E5-11F1-6744-99C9-BD286899D3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658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A739D-3FB2-2C46-86DD-4238C3FDAB6B}" type="datetimeFigureOut">
              <a:rPr kumimoji="1" lang="zh-CN" altLang="en-US" smtClean="0"/>
              <a:t>2017/5/25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EB9E5-11F1-6744-99C9-BD286899D3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570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234067" y="1296190"/>
            <a:ext cx="1593273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主模块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20742" y="2995448"/>
            <a:ext cx="1593273" cy="15917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音源模块</a:t>
            </a:r>
            <a:r>
              <a:rPr kumimoji="1" lang="en-US" altLang="zh-CN" dirty="0" smtClean="0"/>
              <a:t>B</a:t>
            </a:r>
          </a:p>
          <a:p>
            <a:pPr algn="ctr"/>
            <a:r>
              <a:rPr kumimoji="1" lang="zh-CN" altLang="en-US" dirty="0" smtClean="0"/>
              <a:t>（寄存器</a:t>
            </a:r>
          </a:p>
          <a:p>
            <a:pPr algn="ctr"/>
            <a:r>
              <a:rPr kumimoji="1" lang="zh-CN" altLang="en-US" dirty="0" smtClean="0">
                <a:solidFill>
                  <a:srgbClr val="FF0000"/>
                </a:solidFill>
              </a:rPr>
              <a:t>输入</a:t>
            </a:r>
            <a:r>
              <a:rPr kumimoji="1" lang="en-US" altLang="zh-CN" dirty="0" smtClean="0">
                <a:solidFill>
                  <a:srgbClr val="FF0000"/>
                </a:solidFill>
              </a:rPr>
              <a:t>=</a:t>
            </a:r>
            <a:r>
              <a:rPr kumimoji="1" lang="zh-CN" altLang="en-US" dirty="0" smtClean="0">
                <a:solidFill>
                  <a:srgbClr val="FF0000"/>
                </a:solidFill>
              </a:rPr>
              <a:t>输出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乐器编号）</a:t>
            </a:r>
            <a:endParaRPr kumimoji="1" lang="en-US" altLang="zh-CN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8328613" y="2995448"/>
            <a:ext cx="1593273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输入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234067" y="2995448"/>
            <a:ext cx="1593273" cy="19423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游戏模块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9710797" y="4770120"/>
            <a:ext cx="1593273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蓝牙接受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0423156" y="2995448"/>
            <a:ext cx="1593273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输出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198725" y="480324"/>
            <a:ext cx="1593273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vgaL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stCxn id="4" idx="2"/>
            <a:endCxn id="7" idx="0"/>
          </p:cNvCxnSpPr>
          <p:nvPr/>
        </p:nvCxnSpPr>
        <p:spPr>
          <a:xfrm>
            <a:off x="7030704" y="2058190"/>
            <a:ext cx="0" cy="93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4" idx="2"/>
            <a:endCxn id="5" idx="0"/>
          </p:cNvCxnSpPr>
          <p:nvPr/>
        </p:nvCxnSpPr>
        <p:spPr>
          <a:xfrm flipH="1">
            <a:off x="917379" y="2058190"/>
            <a:ext cx="6113325" cy="93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4" idx="2"/>
            <a:endCxn id="6" idx="0"/>
          </p:cNvCxnSpPr>
          <p:nvPr/>
        </p:nvCxnSpPr>
        <p:spPr>
          <a:xfrm>
            <a:off x="7030704" y="2058190"/>
            <a:ext cx="2094546" cy="93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4" idx="2"/>
            <a:endCxn id="9" idx="0"/>
          </p:cNvCxnSpPr>
          <p:nvPr/>
        </p:nvCxnSpPr>
        <p:spPr>
          <a:xfrm>
            <a:off x="7030704" y="2058190"/>
            <a:ext cx="4189089" cy="93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1910824" y="2995448"/>
            <a:ext cx="1593273" cy="17746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弹奏模块</a:t>
            </a:r>
            <a:r>
              <a:rPr kumimoji="1" lang="en-US" altLang="zh-CN" dirty="0" smtClean="0"/>
              <a:t>L</a:t>
            </a:r>
            <a:endParaRPr kumimoji="1" lang="zh-CN" altLang="en-US" dirty="0" smtClean="0"/>
          </a:p>
        </p:txBody>
      </p:sp>
      <p:cxnSp>
        <p:nvCxnSpPr>
          <p:cNvPr id="25" name="直线箭头连接符 24"/>
          <p:cNvCxnSpPr>
            <a:stCxn id="4" idx="2"/>
            <a:endCxn id="24" idx="0"/>
          </p:cNvCxnSpPr>
          <p:nvPr/>
        </p:nvCxnSpPr>
        <p:spPr>
          <a:xfrm flipH="1">
            <a:off x="2707461" y="2058190"/>
            <a:ext cx="4323243" cy="93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8" idx="0"/>
            <a:endCxn id="6" idx="2"/>
          </p:cNvCxnSpPr>
          <p:nvPr/>
        </p:nvCxnSpPr>
        <p:spPr>
          <a:xfrm flipH="1" flipV="1">
            <a:off x="9125250" y="3757448"/>
            <a:ext cx="1382184" cy="101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963953" y="2995448"/>
            <a:ext cx="1593273" cy="17746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LoopL</a:t>
            </a:r>
            <a:endParaRPr kumimoji="1" lang="zh-CN" altLang="en-US" dirty="0" smtClean="0"/>
          </a:p>
        </p:txBody>
      </p:sp>
      <p:cxnSp>
        <p:nvCxnSpPr>
          <p:cNvPr id="39" name="直线箭头连接符 38"/>
          <p:cNvCxnSpPr>
            <a:stCxn id="4" idx="2"/>
            <a:endCxn id="36" idx="0"/>
          </p:cNvCxnSpPr>
          <p:nvPr/>
        </p:nvCxnSpPr>
        <p:spPr>
          <a:xfrm flipH="1">
            <a:off x="4760590" y="2058190"/>
            <a:ext cx="2270114" cy="93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3198725" y="1555531"/>
            <a:ext cx="1593273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内存</a:t>
            </a:r>
            <a:r>
              <a:rPr kumimoji="1" lang="en-US" altLang="zh-CN" dirty="0" smtClean="0"/>
              <a:t>L</a:t>
            </a:r>
            <a:endParaRPr kumimoji="1" lang="zh-CN" altLang="en-US" dirty="0"/>
          </a:p>
        </p:txBody>
      </p:sp>
      <p:cxnSp>
        <p:nvCxnSpPr>
          <p:cNvPr id="61" name="直线箭头连接符 60"/>
          <p:cNvCxnSpPr>
            <a:stCxn id="4" idx="1"/>
            <a:endCxn id="56" idx="3"/>
          </p:cNvCxnSpPr>
          <p:nvPr/>
        </p:nvCxnSpPr>
        <p:spPr>
          <a:xfrm flipH="1">
            <a:off x="4791998" y="1677190"/>
            <a:ext cx="1442069" cy="25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7970856" y="4770906"/>
            <a:ext cx="1593273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键盘读取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cxnSp>
        <p:nvCxnSpPr>
          <p:cNvPr id="73" name="直线箭头连接符 72"/>
          <p:cNvCxnSpPr>
            <a:stCxn id="72" idx="0"/>
            <a:endCxn id="6" idx="2"/>
          </p:cNvCxnSpPr>
          <p:nvPr/>
        </p:nvCxnSpPr>
        <p:spPr>
          <a:xfrm flipV="1">
            <a:off x="8767493" y="3757448"/>
            <a:ext cx="357757" cy="101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/>
          <p:cNvCxnSpPr>
            <a:stCxn id="4" idx="1"/>
            <a:endCxn id="10" idx="3"/>
          </p:cNvCxnSpPr>
          <p:nvPr/>
        </p:nvCxnSpPr>
        <p:spPr>
          <a:xfrm flipH="1" flipV="1">
            <a:off x="4791998" y="861324"/>
            <a:ext cx="1442069" cy="815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圆角矩形 170"/>
          <p:cNvSpPr/>
          <p:nvPr/>
        </p:nvSpPr>
        <p:spPr>
          <a:xfrm>
            <a:off x="10423155" y="1301182"/>
            <a:ext cx="1593273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蓝牙发送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cxnSp>
        <p:nvCxnSpPr>
          <p:cNvPr id="172" name="直线箭头连接符 171"/>
          <p:cNvCxnSpPr>
            <a:stCxn id="9" idx="0"/>
            <a:endCxn id="171" idx="2"/>
          </p:cNvCxnSpPr>
          <p:nvPr/>
        </p:nvCxnSpPr>
        <p:spPr>
          <a:xfrm flipH="1" flipV="1">
            <a:off x="11219792" y="2063182"/>
            <a:ext cx="1" cy="93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圆角矩形 175"/>
          <p:cNvSpPr/>
          <p:nvPr/>
        </p:nvSpPr>
        <p:spPr>
          <a:xfrm>
            <a:off x="10423154" y="158182"/>
            <a:ext cx="1593273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手机编程</a:t>
            </a:r>
            <a:r>
              <a:rPr kumimoji="1" lang="en-US" altLang="zh-CN" dirty="0" smtClean="0"/>
              <a:t>L</a:t>
            </a:r>
            <a:endParaRPr kumimoji="1"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8328608" y="381921"/>
            <a:ext cx="1593273" cy="17746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音量</a:t>
            </a:r>
            <a:endParaRPr kumimoji="1" lang="zh-CN" altLang="en-US" dirty="0" smtClean="0"/>
          </a:p>
        </p:txBody>
      </p:sp>
      <p:cxnSp>
        <p:nvCxnSpPr>
          <p:cNvPr id="27" name="直线箭头连接符 26"/>
          <p:cNvCxnSpPr>
            <a:stCxn id="4" idx="3"/>
            <a:endCxn id="26" idx="1"/>
          </p:cNvCxnSpPr>
          <p:nvPr/>
        </p:nvCxnSpPr>
        <p:spPr>
          <a:xfrm flipV="1">
            <a:off x="7827340" y="1269257"/>
            <a:ext cx="501268" cy="40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688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4443</TotalTime>
  <Words>39</Words>
  <Application>Microsoft Macintosh PowerPoint</Application>
  <PresentationFormat>宽屏</PresentationFormat>
  <Paragraphs>17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宋体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15</cp:revision>
  <dcterms:created xsi:type="dcterms:W3CDTF">2017-05-07T02:12:13Z</dcterms:created>
  <dcterms:modified xsi:type="dcterms:W3CDTF">2017-05-25T07:34:55Z</dcterms:modified>
</cp:coreProperties>
</file>