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88" r:id="rId3"/>
    <p:sldId id="29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8185-417D-46AD-93F6-45B462825683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8D3D-570C-4905-BCAF-81C592D11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0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With round robin, participants run SSGD sequentially. Each downloads a fraction of the most updated parameters from the server, runs local training, and uploads selected gradients;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F3AB4-F631-476F-B127-65F88459F2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5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With random order, participants download, learn, and upload in random order, but access to the server is atomic, i.e., participants lock it before reading and release the lock after writing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F3AB4-F631-476F-B127-65F88459F2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F3AB4-F631-476F-B127-65F88459F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6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CB9F5-3A48-47FD-9F2D-52F0F108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2418A-2025-46EF-B0FC-3EFED331E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EF70E-FBC0-4B9E-AEC9-48536D9B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9CD72-7611-48FE-8FAE-10F6C59E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4163A-DE1A-465D-955E-7237B669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89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EA8D3-42D0-48A2-A8B1-388E04C1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4ACFD8-890F-4329-8B31-C37325DC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F4974-9BCA-4DB4-9F9F-F19541D4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6CB213-7A8C-4E93-A647-1C4D54B3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B5223-E4BA-4981-8B37-55C0D6D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89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200E19-05D0-438A-8EBC-AA1E4C794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20C8AC-61ED-4312-90CB-7870491B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BFFB6-B564-486E-9191-B13CB6F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F108F1-E207-424F-90D3-87BB655A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8674F-0A20-49E5-AB40-E54E4026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4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B8861-6B87-4704-B594-19BFCB52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08E4-1082-4C00-813B-F613B845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EB25C-7028-4E89-867F-3511D96C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DB0D64-F346-43A6-84E7-878C4327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276C0-C854-4492-B07D-632D7FA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F70EC-F28E-4C7A-80B8-5C5954AA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202C6-0A34-43CD-86FB-D46D74AC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A5F29-56A4-41FC-95B8-9CCDB07E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6CC46-E086-4A9A-AA12-D0C2AB99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6E763-99A7-4EF5-AC6A-8202D2AE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194D6-81AF-442D-BE18-8D407591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AF8DE-96FD-4ED9-9CB7-70E10CC1E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CB771-D745-432D-B9CE-A4F609939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FE1CA3-72B0-4060-A9F5-07E517E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39B32-F964-48A0-8367-4692449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9B9DDE-2323-46C7-8219-8F5AB2CE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65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3D1C2-012D-407E-ABCA-D6381A28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BB937B-912D-4D06-B4F9-39726F6B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608CA6-5DFF-4ABF-8530-8383F6B6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B2D25E-75C7-4D3C-8D55-55C924C1D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F429C2-A58D-4B5B-B997-4FE4E1DB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D2C303-4508-443E-8130-B39FE1B3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2C6E5-C5FE-471D-A547-232D5F3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FD5BFB-260B-4284-A4C4-C18D7518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2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F4EE2-FC98-424E-A4F6-3CC013F1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716693-8637-40E1-B2BE-E168ADD7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E4F1EF-CE7E-491E-B141-34B4EC1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6043A3-2DE9-49D4-A798-7224DA00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FE2A52-887D-4BDD-96A6-8F6F746B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DF1228-CC8C-4BC2-9A0B-C44D1CF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813BA2-DF0D-4857-BC01-31E8DD04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028A1-B19E-4478-B88D-4AFFF566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51E7E-28BA-451F-BAF6-2FA0FFC3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3E075A-3D33-4BDD-ADC4-ADF3D11A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11D95-13B8-4111-8018-C5A5F2B8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D9E067-7231-4814-82DF-58C694D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FDC505-0EE0-4CDF-836D-43D3C56A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CB1AC-012F-4556-BD66-E157A336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76FE3C-F8A1-474A-9DA8-214AB821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DA1300-C665-41E5-A0A4-665966592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17D01-6ECB-41E7-ADA6-1D4ED8FB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83AE9-DBA9-4F40-9D04-FCF17B8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09375-85C3-4DED-A924-DC369122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7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6626C5-3060-4AD1-A012-1863578B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272182-C19B-4223-8514-299AAFD2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2A535-29EF-4847-962E-2D5E5030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E538-A9F8-4F49-BE01-3F2B5D8C8E6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7ED8D-26DA-4664-A766-1CA7EA7B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840C5-DB60-4F36-A3BF-6E6250542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B73F-D78A-4C58-B7EB-EE503E0E2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0A16-31B1-4B39-8F9F-52C7AB61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28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Round Robin Exchange Protocol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91484-1232-4CC6-83B2-6C42445656A9}"/>
              </a:ext>
            </a:extLst>
          </p:cNvPr>
          <p:cNvSpPr/>
          <p:nvPr/>
        </p:nvSpPr>
        <p:spPr>
          <a:xfrm>
            <a:off x="876693" y="0"/>
            <a:ext cx="45719" cy="377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9F541-02B2-4570-98B4-0B07D2BB2BBC}"/>
              </a:ext>
            </a:extLst>
          </p:cNvPr>
          <p:cNvSpPr/>
          <p:nvPr/>
        </p:nvSpPr>
        <p:spPr>
          <a:xfrm>
            <a:off x="992801" y="1"/>
            <a:ext cx="45719" cy="2562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D92A15-7105-48BD-BD31-E04EED8210DA}"/>
              </a:ext>
            </a:extLst>
          </p:cNvPr>
          <p:cNvSpPr/>
          <p:nvPr/>
        </p:nvSpPr>
        <p:spPr>
          <a:xfrm rot="11368861" flipH="1">
            <a:off x="8144429" y="6171133"/>
            <a:ext cx="45719" cy="471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F202A2-EB58-4BDC-91E7-8FD73FA3F48B}"/>
              </a:ext>
            </a:extLst>
          </p:cNvPr>
          <p:cNvSpPr/>
          <p:nvPr/>
        </p:nvSpPr>
        <p:spPr>
          <a:xfrm rot="20924744">
            <a:off x="8025153" y="6286759"/>
            <a:ext cx="45719" cy="3636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BD88867-5B86-41F4-8CD5-A6CC3C8A482A}"/>
              </a:ext>
            </a:extLst>
          </p:cNvPr>
          <p:cNvCxnSpPr>
            <a:cxnSpLocks/>
          </p:cNvCxnSpPr>
          <p:nvPr/>
        </p:nvCxnSpPr>
        <p:spPr>
          <a:xfrm>
            <a:off x="0" y="6659334"/>
            <a:ext cx="8031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35">
            <a:extLst>
              <a:ext uri="{FF2B5EF4-FFF2-40B4-BE49-F238E27FC236}">
                <a16:creationId xmlns:a16="http://schemas.microsoft.com/office/drawing/2014/main" id="{E8836831-3FB2-470A-8221-5CCF0493A90F}"/>
              </a:ext>
            </a:extLst>
          </p:cNvPr>
          <p:cNvSpPr/>
          <p:nvPr/>
        </p:nvSpPr>
        <p:spPr>
          <a:xfrm>
            <a:off x="349821" y="4996528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A1C7FFE-DADC-4A43-A8FB-34BF8AFAB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5" y="5298917"/>
            <a:ext cx="509437" cy="4694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E460E6B-0055-4964-9FFB-2AA412483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" y="5120830"/>
            <a:ext cx="935793" cy="862276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9AD1FC-AECB-4B8A-8A80-9A2C02DB45B9}"/>
              </a:ext>
            </a:extLst>
          </p:cNvPr>
          <p:cNvGrpSpPr/>
          <p:nvPr/>
        </p:nvGrpSpPr>
        <p:grpSpPr>
          <a:xfrm>
            <a:off x="1815488" y="5299211"/>
            <a:ext cx="452413" cy="402816"/>
            <a:chOff x="8516517" y="2429207"/>
            <a:chExt cx="661068" cy="648562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F9BBD36-16A9-4A34-B545-F6C29181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65" y="2429207"/>
              <a:ext cx="592320" cy="592321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BB2A09-21ED-414D-84BA-92BD8092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517" y="2485449"/>
              <a:ext cx="592320" cy="592320"/>
            </a:xfrm>
            <a:prstGeom prst="rect">
              <a:avLst/>
            </a:prstGeom>
          </p:spPr>
        </p:pic>
      </p:grpSp>
      <p:sp>
        <p:nvSpPr>
          <p:cNvPr id="18" name="직사각형 32">
            <a:extLst>
              <a:ext uri="{FF2B5EF4-FFF2-40B4-BE49-F238E27FC236}">
                <a16:creationId xmlns:a16="http://schemas.microsoft.com/office/drawing/2014/main" id="{883899DD-5D58-4CC9-B9EA-68167D86EB69}"/>
              </a:ext>
            </a:extLst>
          </p:cNvPr>
          <p:cNvSpPr/>
          <p:nvPr/>
        </p:nvSpPr>
        <p:spPr>
          <a:xfrm>
            <a:off x="2529640" y="5726179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19" name="직사각형 32">
            <a:extLst>
              <a:ext uri="{FF2B5EF4-FFF2-40B4-BE49-F238E27FC236}">
                <a16:creationId xmlns:a16="http://schemas.microsoft.com/office/drawing/2014/main" id="{E77E3BE1-763C-4D1D-B944-A51CA6EDB954}"/>
              </a:ext>
            </a:extLst>
          </p:cNvPr>
          <p:cNvSpPr/>
          <p:nvPr/>
        </p:nvSpPr>
        <p:spPr>
          <a:xfrm>
            <a:off x="1564019" y="5781259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sp>
        <p:nvSpPr>
          <p:cNvPr id="20" name="圓角矩形 46">
            <a:extLst>
              <a:ext uri="{FF2B5EF4-FFF2-40B4-BE49-F238E27FC236}">
                <a16:creationId xmlns:a16="http://schemas.microsoft.com/office/drawing/2014/main" id="{84B41E90-48B2-43E6-9A0B-DFADF9F2A8B7}"/>
              </a:ext>
            </a:extLst>
          </p:cNvPr>
          <p:cNvSpPr/>
          <p:nvPr/>
        </p:nvSpPr>
        <p:spPr>
          <a:xfrm>
            <a:off x="8604846" y="4998021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47">
            <a:extLst>
              <a:ext uri="{FF2B5EF4-FFF2-40B4-BE49-F238E27FC236}">
                <a16:creationId xmlns:a16="http://schemas.microsoft.com/office/drawing/2014/main" id="{CA266D48-7717-4211-9F81-DAA4CACCC7D4}"/>
              </a:ext>
            </a:extLst>
          </p:cNvPr>
          <p:cNvSpPr/>
          <p:nvPr/>
        </p:nvSpPr>
        <p:spPr>
          <a:xfrm>
            <a:off x="4516160" y="4991050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428132A-1A1D-4866-AFAF-DA354A3FD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127" y="5212287"/>
            <a:ext cx="509437" cy="469415"/>
          </a:xfrm>
          <a:prstGeom prst="rect">
            <a:avLst/>
          </a:prstGeom>
        </p:spPr>
      </p:pic>
      <p:sp>
        <p:nvSpPr>
          <p:cNvPr id="23" name="직사각형 32">
            <a:extLst>
              <a:ext uri="{FF2B5EF4-FFF2-40B4-BE49-F238E27FC236}">
                <a16:creationId xmlns:a16="http://schemas.microsoft.com/office/drawing/2014/main" id="{4741A2F8-8E45-4D3B-BEBF-2F564D2ADA75}"/>
              </a:ext>
            </a:extLst>
          </p:cNvPr>
          <p:cNvSpPr/>
          <p:nvPr/>
        </p:nvSpPr>
        <p:spPr>
          <a:xfrm>
            <a:off x="8789207" y="5746373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24" name="직사각형 32">
            <a:extLst>
              <a:ext uri="{FF2B5EF4-FFF2-40B4-BE49-F238E27FC236}">
                <a16:creationId xmlns:a16="http://schemas.microsoft.com/office/drawing/2014/main" id="{020F8138-FD09-4302-AD08-1AD69C22FB51}"/>
              </a:ext>
            </a:extLst>
          </p:cNvPr>
          <p:cNvSpPr/>
          <p:nvPr/>
        </p:nvSpPr>
        <p:spPr>
          <a:xfrm>
            <a:off x="9690842" y="5789076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2AEE73A-2A9E-4E00-A9E2-6347BF52624F}"/>
              </a:ext>
            </a:extLst>
          </p:cNvPr>
          <p:cNvGrpSpPr/>
          <p:nvPr/>
        </p:nvGrpSpPr>
        <p:grpSpPr>
          <a:xfrm>
            <a:off x="9905846" y="5169251"/>
            <a:ext cx="562316" cy="528210"/>
            <a:chOff x="9425305" y="3638801"/>
            <a:chExt cx="562316" cy="52821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2900EAA-42C3-4870-9D37-345BCF24B8FB}"/>
                </a:ext>
              </a:extLst>
            </p:cNvPr>
            <p:cNvGrpSpPr/>
            <p:nvPr/>
          </p:nvGrpSpPr>
          <p:grpSpPr>
            <a:xfrm>
              <a:off x="9474716" y="3638801"/>
              <a:ext cx="512905" cy="481930"/>
              <a:chOff x="8539112" y="2313693"/>
              <a:chExt cx="749459" cy="775940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383E9769-4644-4144-85B5-1A815E9CF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251" y="2313693"/>
                <a:ext cx="592320" cy="592321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19946678-A630-4EB6-BE81-22616C477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4053" y="2417146"/>
                <a:ext cx="592318" cy="592321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D5BA7C44-1574-42DE-A058-F3301379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9112" y="2497313"/>
                <a:ext cx="592320" cy="592320"/>
              </a:xfrm>
              <a:prstGeom prst="rect">
                <a:avLst/>
              </a:prstGeom>
            </p:spPr>
          </p:pic>
        </p:grp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D332A1CA-2F5C-40A8-94B2-05B3C36D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305" y="3799126"/>
              <a:ext cx="405364" cy="367885"/>
            </a:xfrm>
            <a:prstGeom prst="rect">
              <a:avLst/>
            </a:prstGeom>
          </p:spPr>
        </p:pic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AB3C31F3-CD81-464F-A102-F4580EAC4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33" y="5130386"/>
            <a:ext cx="908531" cy="90853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2BC1EA1-F33F-4866-88E3-EA472443D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7" y="5284795"/>
            <a:ext cx="509437" cy="469415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9392C602-E037-40FB-94A7-CE09E49DFD3C}"/>
              </a:ext>
            </a:extLst>
          </p:cNvPr>
          <p:cNvGrpSpPr/>
          <p:nvPr/>
        </p:nvGrpSpPr>
        <p:grpSpPr>
          <a:xfrm>
            <a:off x="6047855" y="5335885"/>
            <a:ext cx="492528" cy="440269"/>
            <a:chOff x="8457901" y="2429207"/>
            <a:chExt cx="719684" cy="708864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EDE0C65C-D6CD-4B00-B20F-F0B0B7FA8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65" y="2429207"/>
              <a:ext cx="592320" cy="592321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AEE397E-B925-44BA-92E6-CC35C88D3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517" y="2485449"/>
              <a:ext cx="592320" cy="592320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4BC481E9-8401-4781-86C1-99C5B6FE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901" y="2545751"/>
              <a:ext cx="592320" cy="592320"/>
            </a:xfrm>
            <a:prstGeom prst="rect">
              <a:avLst/>
            </a:prstGeom>
          </p:spPr>
        </p:pic>
      </p:grpSp>
      <p:sp>
        <p:nvSpPr>
          <p:cNvPr id="37" name="직사각형 32">
            <a:extLst>
              <a:ext uri="{FF2B5EF4-FFF2-40B4-BE49-F238E27FC236}">
                <a16:creationId xmlns:a16="http://schemas.microsoft.com/office/drawing/2014/main" id="{D162DE6B-46DB-485C-A70C-A3932A1A1F8C}"/>
              </a:ext>
            </a:extLst>
          </p:cNvPr>
          <p:cNvSpPr/>
          <p:nvPr/>
        </p:nvSpPr>
        <p:spPr>
          <a:xfrm>
            <a:off x="6772427" y="5818881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38" name="직사각형 32">
            <a:extLst>
              <a:ext uri="{FF2B5EF4-FFF2-40B4-BE49-F238E27FC236}">
                <a16:creationId xmlns:a16="http://schemas.microsoft.com/office/drawing/2014/main" id="{6019B15C-AF95-405F-AD49-97455ACD830F}"/>
              </a:ext>
            </a:extLst>
          </p:cNvPr>
          <p:cNvSpPr/>
          <p:nvPr/>
        </p:nvSpPr>
        <p:spPr>
          <a:xfrm>
            <a:off x="5812976" y="5864094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07374778-3B45-48D4-B6D8-F000E3C356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1" y="5198874"/>
            <a:ext cx="887634" cy="887634"/>
          </a:xfrm>
          <a:prstGeom prst="rect">
            <a:avLst/>
          </a:prstGeom>
        </p:spPr>
      </p:pic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F6C01C4-FCC5-4901-881C-5F15EC82A586}"/>
              </a:ext>
            </a:extLst>
          </p:cNvPr>
          <p:cNvCxnSpPr>
            <a:cxnSpLocks/>
          </p:cNvCxnSpPr>
          <p:nvPr/>
        </p:nvCxnSpPr>
        <p:spPr>
          <a:xfrm>
            <a:off x="9092502" y="2912797"/>
            <a:ext cx="861179" cy="18401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C0CDC8D-120F-4589-9BBB-C40BCC2C286E}"/>
              </a:ext>
            </a:extLst>
          </p:cNvPr>
          <p:cNvCxnSpPr>
            <a:cxnSpLocks/>
          </p:cNvCxnSpPr>
          <p:nvPr/>
        </p:nvCxnSpPr>
        <p:spPr>
          <a:xfrm flipH="1" flipV="1">
            <a:off x="6575717" y="2977933"/>
            <a:ext cx="87802" cy="17807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A923111-6F1D-4D36-983F-B9A4EAF85A35}"/>
              </a:ext>
            </a:extLst>
          </p:cNvPr>
          <p:cNvCxnSpPr>
            <a:cxnSpLocks/>
          </p:cNvCxnSpPr>
          <p:nvPr/>
        </p:nvCxnSpPr>
        <p:spPr>
          <a:xfrm flipV="1">
            <a:off x="3096476" y="2983663"/>
            <a:ext cx="90321" cy="1726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4B1B432-1D0A-4C55-8D71-627BB6800188}"/>
              </a:ext>
            </a:extLst>
          </p:cNvPr>
          <p:cNvSpPr/>
          <p:nvPr/>
        </p:nvSpPr>
        <p:spPr>
          <a:xfrm>
            <a:off x="10459051" y="3610745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556BF6B-4E2E-4530-988C-929351A0F31B}"/>
              </a:ext>
            </a:extLst>
          </p:cNvPr>
          <p:cNvSpPr/>
          <p:nvPr/>
        </p:nvSpPr>
        <p:spPr>
          <a:xfrm>
            <a:off x="3222506" y="3849324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FAA3FA-4C45-4AB7-B48C-099077CC9429}"/>
              </a:ext>
            </a:extLst>
          </p:cNvPr>
          <p:cNvSpPr/>
          <p:nvPr/>
        </p:nvSpPr>
        <p:spPr>
          <a:xfrm>
            <a:off x="6751664" y="3725901"/>
            <a:ext cx="1087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3A48CC0-330F-4943-84DE-9018016E615B}"/>
              </a:ext>
            </a:extLst>
          </p:cNvPr>
          <p:cNvCxnSpPr>
            <a:cxnSpLocks/>
          </p:cNvCxnSpPr>
          <p:nvPr/>
        </p:nvCxnSpPr>
        <p:spPr>
          <a:xfrm>
            <a:off x="6005337" y="3002027"/>
            <a:ext cx="54101" cy="18250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0803145-B492-4B82-863B-312D3A163088}"/>
              </a:ext>
            </a:extLst>
          </p:cNvPr>
          <p:cNvCxnSpPr>
            <a:cxnSpLocks/>
          </p:cNvCxnSpPr>
          <p:nvPr/>
        </p:nvCxnSpPr>
        <p:spPr>
          <a:xfrm flipH="1" flipV="1">
            <a:off x="9817511" y="2862397"/>
            <a:ext cx="920089" cy="18330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AFF510B-4803-40E9-A70B-645FE6944639}"/>
              </a:ext>
            </a:extLst>
          </p:cNvPr>
          <p:cNvCxnSpPr>
            <a:cxnSpLocks/>
          </p:cNvCxnSpPr>
          <p:nvPr/>
        </p:nvCxnSpPr>
        <p:spPr>
          <a:xfrm flipH="1">
            <a:off x="2519286" y="2978261"/>
            <a:ext cx="142241" cy="17596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E4CA97A-81BE-4916-B421-36145430444B}"/>
              </a:ext>
            </a:extLst>
          </p:cNvPr>
          <p:cNvSpPr/>
          <p:nvPr/>
        </p:nvSpPr>
        <p:spPr>
          <a:xfrm>
            <a:off x="8294264" y="3739905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1DD079-FCDF-4593-8A15-2CE03412E7FA}"/>
              </a:ext>
            </a:extLst>
          </p:cNvPr>
          <p:cNvSpPr/>
          <p:nvPr/>
        </p:nvSpPr>
        <p:spPr>
          <a:xfrm>
            <a:off x="4845595" y="3758237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C138B60-6D2D-4615-813D-926259BDFE2C}"/>
              </a:ext>
            </a:extLst>
          </p:cNvPr>
          <p:cNvSpPr/>
          <p:nvPr/>
        </p:nvSpPr>
        <p:spPr>
          <a:xfrm>
            <a:off x="1370234" y="3790302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圓角矩形 1">
            <a:extLst>
              <a:ext uri="{FF2B5EF4-FFF2-40B4-BE49-F238E27FC236}">
                <a16:creationId xmlns:a16="http://schemas.microsoft.com/office/drawing/2014/main" id="{9FE2B5B8-C3B3-4175-AF35-55B25BF1B9B7}"/>
              </a:ext>
            </a:extLst>
          </p:cNvPr>
          <p:cNvSpPr/>
          <p:nvPr/>
        </p:nvSpPr>
        <p:spPr>
          <a:xfrm>
            <a:off x="2357180" y="1386037"/>
            <a:ext cx="7465603" cy="1453408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24">
            <a:extLst>
              <a:ext uri="{FF2B5EF4-FFF2-40B4-BE49-F238E27FC236}">
                <a16:creationId xmlns:a16="http://schemas.microsoft.com/office/drawing/2014/main" id="{B0128640-8D0C-467E-9EC3-E479D992CCE5}"/>
              </a:ext>
            </a:extLst>
          </p:cNvPr>
          <p:cNvSpPr/>
          <p:nvPr/>
        </p:nvSpPr>
        <p:spPr>
          <a:xfrm>
            <a:off x="2519286" y="1547940"/>
            <a:ext cx="7039082" cy="7879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58">
            <a:extLst>
              <a:ext uri="{FF2B5EF4-FFF2-40B4-BE49-F238E27FC236}">
                <a16:creationId xmlns:a16="http://schemas.microsoft.com/office/drawing/2014/main" id="{85DD3F11-4A5E-4F4F-97EF-5AC9AB1EDCCA}"/>
              </a:ext>
            </a:extLst>
          </p:cNvPr>
          <p:cNvSpPr/>
          <p:nvPr/>
        </p:nvSpPr>
        <p:spPr>
          <a:xfrm>
            <a:off x="2654181" y="1667347"/>
            <a:ext cx="2172560" cy="5303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185498E-A47B-44B0-9E9F-DBEFFB0FA188}"/>
              </a:ext>
            </a:extLst>
          </p:cNvPr>
          <p:cNvSpPr/>
          <p:nvPr/>
        </p:nvSpPr>
        <p:spPr>
          <a:xfrm>
            <a:off x="4835367" y="2297114"/>
            <a:ext cx="1656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bg2">
                    <a:lumMod val="75000"/>
                  </a:schemeClr>
                </a:solidFill>
              </a:rPr>
              <a:t>global parameter</a:t>
            </a:r>
            <a:endParaRPr lang="zh-TW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圓角矩形 120">
            <a:extLst>
              <a:ext uri="{FF2B5EF4-FFF2-40B4-BE49-F238E27FC236}">
                <a16:creationId xmlns:a16="http://schemas.microsoft.com/office/drawing/2014/main" id="{58A56246-8332-4051-93CF-0B878012404B}"/>
              </a:ext>
            </a:extLst>
          </p:cNvPr>
          <p:cNvSpPr/>
          <p:nvPr/>
        </p:nvSpPr>
        <p:spPr>
          <a:xfrm>
            <a:off x="6766485" y="1642178"/>
            <a:ext cx="952779" cy="5621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121">
            <a:extLst>
              <a:ext uri="{FF2B5EF4-FFF2-40B4-BE49-F238E27FC236}">
                <a16:creationId xmlns:a16="http://schemas.microsoft.com/office/drawing/2014/main" id="{752407BD-735D-494B-AB40-04B7FE365FB2}"/>
              </a:ext>
            </a:extLst>
          </p:cNvPr>
          <p:cNvSpPr/>
          <p:nvPr/>
        </p:nvSpPr>
        <p:spPr>
          <a:xfrm>
            <a:off x="7899874" y="1657985"/>
            <a:ext cx="1529461" cy="5303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876476-7E69-4B74-86B3-D7FF9E9C3022}"/>
              </a:ext>
            </a:extLst>
          </p:cNvPr>
          <p:cNvSpPr/>
          <p:nvPr/>
        </p:nvSpPr>
        <p:spPr>
          <a:xfrm>
            <a:off x="252103" y="4870174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21E0E1C-25AB-4FF7-863B-39739C58AAEA}"/>
              </a:ext>
            </a:extLst>
          </p:cNvPr>
          <p:cNvSpPr/>
          <p:nvPr/>
        </p:nvSpPr>
        <p:spPr>
          <a:xfrm>
            <a:off x="4428474" y="4884401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759EEE8-E63D-49DC-8628-FAE68B1D3B74}"/>
              </a:ext>
            </a:extLst>
          </p:cNvPr>
          <p:cNvSpPr/>
          <p:nvPr/>
        </p:nvSpPr>
        <p:spPr>
          <a:xfrm>
            <a:off x="8524047" y="4878341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162D22ED-D6B7-42B3-9217-253C82D58CE7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6200000" flipH="1">
            <a:off x="2524506" y="5560058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A003579-171F-4F98-951F-FB03D7249238}"/>
              </a:ext>
            </a:extLst>
          </p:cNvPr>
          <p:cNvSpPr/>
          <p:nvPr/>
        </p:nvSpPr>
        <p:spPr>
          <a:xfrm>
            <a:off x="2041695" y="6287468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5" name="接點: 弧形 114">
            <a:extLst>
              <a:ext uri="{FF2B5EF4-FFF2-40B4-BE49-F238E27FC236}">
                <a16:creationId xmlns:a16="http://schemas.microsoft.com/office/drawing/2014/main" id="{F001C9A1-3839-411E-AA90-92DD720A87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9047" y="5598155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65C8B0F9-A208-4BCB-A972-4C60422CD93A}"/>
              </a:ext>
            </a:extLst>
          </p:cNvPr>
          <p:cNvSpPr/>
          <p:nvPr/>
        </p:nvSpPr>
        <p:spPr>
          <a:xfrm>
            <a:off x="6276236" y="6325565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7" name="接點: 弧形 116">
            <a:extLst>
              <a:ext uri="{FF2B5EF4-FFF2-40B4-BE49-F238E27FC236}">
                <a16:creationId xmlns:a16="http://schemas.microsoft.com/office/drawing/2014/main" id="{E61DBBE6-6A90-40C0-9374-A025A1EAA433}"/>
              </a:ext>
            </a:extLst>
          </p:cNvPr>
          <p:cNvCxnSpPr>
            <a:cxnSpLocks/>
          </p:cNvCxnSpPr>
          <p:nvPr/>
        </p:nvCxnSpPr>
        <p:spPr>
          <a:xfrm rot="5400000">
            <a:off x="9757178" y="5627897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525D4B3-D216-4B2A-9885-E8513A56D133}"/>
              </a:ext>
            </a:extLst>
          </p:cNvPr>
          <p:cNvSpPr/>
          <p:nvPr/>
        </p:nvSpPr>
        <p:spPr>
          <a:xfrm>
            <a:off x="9242781" y="6390030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9" name="內容版面配置區 2">
            <a:extLst>
              <a:ext uri="{FF2B5EF4-FFF2-40B4-BE49-F238E27FC236}">
                <a16:creationId xmlns:a16="http://schemas.microsoft.com/office/drawing/2014/main" id="{F9E6887C-FBA6-42F9-882D-7FF0090191E9}"/>
              </a:ext>
            </a:extLst>
          </p:cNvPr>
          <p:cNvSpPr txBox="1">
            <a:spLocks/>
          </p:cNvSpPr>
          <p:nvPr/>
        </p:nvSpPr>
        <p:spPr>
          <a:xfrm>
            <a:off x="4823175" y="940832"/>
            <a:ext cx="2419699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Robin</a:t>
            </a:r>
            <a:endParaRPr lang="zh-TW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48A0F5-DCD7-4742-A747-6B62EF0C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580A-7D5E-4B69-9F1B-6E9BF8ACC2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5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  <p:bldP spid="59" grpId="0"/>
      <p:bldP spid="60" grpId="0"/>
      <p:bldP spid="60" grpId="1"/>
      <p:bldP spid="61" grpId="0"/>
      <p:bldP spid="61" grpId="1"/>
      <p:bldP spid="97" grpId="0" animBg="1"/>
      <p:bldP spid="97" grpId="1" animBg="1"/>
      <p:bldP spid="102" grpId="0" animBg="1"/>
      <p:bldP spid="102" grpId="1" animBg="1"/>
      <p:bldP spid="103" grpId="0" animBg="1"/>
      <p:bldP spid="114" grpId="0"/>
      <p:bldP spid="114" grpId="1"/>
      <p:bldP spid="116" grpId="0"/>
      <p:bldP spid="116" grpId="1"/>
      <p:bldP spid="118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0A16-31B1-4B39-8F9F-52C7AB61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28"/>
            <a:ext cx="10515600" cy="1325563"/>
          </a:xfrm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Random Order Exchange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91484-1232-4CC6-83B2-6C42445656A9}"/>
              </a:ext>
            </a:extLst>
          </p:cNvPr>
          <p:cNvSpPr/>
          <p:nvPr/>
        </p:nvSpPr>
        <p:spPr>
          <a:xfrm>
            <a:off x="876693" y="0"/>
            <a:ext cx="45719" cy="377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9F541-02B2-4570-98B4-0B07D2BB2BBC}"/>
              </a:ext>
            </a:extLst>
          </p:cNvPr>
          <p:cNvSpPr/>
          <p:nvPr/>
        </p:nvSpPr>
        <p:spPr>
          <a:xfrm>
            <a:off x="992801" y="1"/>
            <a:ext cx="45719" cy="2562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D92A15-7105-48BD-BD31-E04EED8210DA}"/>
              </a:ext>
            </a:extLst>
          </p:cNvPr>
          <p:cNvSpPr/>
          <p:nvPr/>
        </p:nvSpPr>
        <p:spPr>
          <a:xfrm rot="11368861" flipH="1">
            <a:off x="8144429" y="6171133"/>
            <a:ext cx="45719" cy="471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F202A2-EB58-4BDC-91E7-8FD73FA3F48B}"/>
              </a:ext>
            </a:extLst>
          </p:cNvPr>
          <p:cNvSpPr/>
          <p:nvPr/>
        </p:nvSpPr>
        <p:spPr>
          <a:xfrm rot="20924744">
            <a:off x="8025153" y="6286759"/>
            <a:ext cx="45719" cy="3636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BD88867-5B86-41F4-8CD5-A6CC3C8A482A}"/>
              </a:ext>
            </a:extLst>
          </p:cNvPr>
          <p:cNvCxnSpPr>
            <a:cxnSpLocks/>
          </p:cNvCxnSpPr>
          <p:nvPr/>
        </p:nvCxnSpPr>
        <p:spPr>
          <a:xfrm>
            <a:off x="0" y="6659334"/>
            <a:ext cx="8031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35">
            <a:extLst>
              <a:ext uri="{FF2B5EF4-FFF2-40B4-BE49-F238E27FC236}">
                <a16:creationId xmlns:a16="http://schemas.microsoft.com/office/drawing/2014/main" id="{E8836831-3FB2-470A-8221-5CCF0493A90F}"/>
              </a:ext>
            </a:extLst>
          </p:cNvPr>
          <p:cNvSpPr/>
          <p:nvPr/>
        </p:nvSpPr>
        <p:spPr>
          <a:xfrm>
            <a:off x="349821" y="4996528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A1C7FFE-DADC-4A43-A8FB-34BF8AFAB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5" y="5298917"/>
            <a:ext cx="509437" cy="4694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E460E6B-0055-4964-9FFB-2AA412483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" y="5120830"/>
            <a:ext cx="935793" cy="862276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9AD1FC-AECB-4B8A-8A80-9A2C02DB45B9}"/>
              </a:ext>
            </a:extLst>
          </p:cNvPr>
          <p:cNvGrpSpPr/>
          <p:nvPr/>
        </p:nvGrpSpPr>
        <p:grpSpPr>
          <a:xfrm>
            <a:off x="1815488" y="5299211"/>
            <a:ext cx="452413" cy="402816"/>
            <a:chOff x="8516517" y="2429207"/>
            <a:chExt cx="661068" cy="648562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F9BBD36-16A9-4A34-B545-F6C29181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65" y="2429207"/>
              <a:ext cx="592320" cy="592321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BB2A09-21ED-414D-84BA-92BD8092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517" y="2485449"/>
              <a:ext cx="592320" cy="592320"/>
            </a:xfrm>
            <a:prstGeom prst="rect">
              <a:avLst/>
            </a:prstGeom>
          </p:spPr>
        </p:pic>
      </p:grpSp>
      <p:sp>
        <p:nvSpPr>
          <p:cNvPr id="18" name="직사각형 32">
            <a:extLst>
              <a:ext uri="{FF2B5EF4-FFF2-40B4-BE49-F238E27FC236}">
                <a16:creationId xmlns:a16="http://schemas.microsoft.com/office/drawing/2014/main" id="{883899DD-5D58-4CC9-B9EA-68167D86EB69}"/>
              </a:ext>
            </a:extLst>
          </p:cNvPr>
          <p:cNvSpPr/>
          <p:nvPr/>
        </p:nvSpPr>
        <p:spPr>
          <a:xfrm>
            <a:off x="2529640" y="5726179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19" name="직사각형 32">
            <a:extLst>
              <a:ext uri="{FF2B5EF4-FFF2-40B4-BE49-F238E27FC236}">
                <a16:creationId xmlns:a16="http://schemas.microsoft.com/office/drawing/2014/main" id="{E77E3BE1-763C-4D1D-B944-A51CA6EDB954}"/>
              </a:ext>
            </a:extLst>
          </p:cNvPr>
          <p:cNvSpPr/>
          <p:nvPr/>
        </p:nvSpPr>
        <p:spPr>
          <a:xfrm>
            <a:off x="1564019" y="5781259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sp>
        <p:nvSpPr>
          <p:cNvPr id="20" name="圓角矩形 46">
            <a:extLst>
              <a:ext uri="{FF2B5EF4-FFF2-40B4-BE49-F238E27FC236}">
                <a16:creationId xmlns:a16="http://schemas.microsoft.com/office/drawing/2014/main" id="{84B41E90-48B2-43E6-9A0B-DFADF9F2A8B7}"/>
              </a:ext>
            </a:extLst>
          </p:cNvPr>
          <p:cNvSpPr/>
          <p:nvPr/>
        </p:nvSpPr>
        <p:spPr>
          <a:xfrm>
            <a:off x="8604846" y="4998021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47">
            <a:extLst>
              <a:ext uri="{FF2B5EF4-FFF2-40B4-BE49-F238E27FC236}">
                <a16:creationId xmlns:a16="http://schemas.microsoft.com/office/drawing/2014/main" id="{CA266D48-7717-4211-9F81-DAA4CACCC7D4}"/>
              </a:ext>
            </a:extLst>
          </p:cNvPr>
          <p:cNvSpPr/>
          <p:nvPr/>
        </p:nvSpPr>
        <p:spPr>
          <a:xfrm>
            <a:off x="4516160" y="4991050"/>
            <a:ext cx="3303329" cy="11727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428132A-1A1D-4866-AFAF-DA354A3FD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127" y="5212287"/>
            <a:ext cx="509437" cy="469415"/>
          </a:xfrm>
          <a:prstGeom prst="rect">
            <a:avLst/>
          </a:prstGeom>
        </p:spPr>
      </p:pic>
      <p:sp>
        <p:nvSpPr>
          <p:cNvPr id="23" name="직사각형 32">
            <a:extLst>
              <a:ext uri="{FF2B5EF4-FFF2-40B4-BE49-F238E27FC236}">
                <a16:creationId xmlns:a16="http://schemas.microsoft.com/office/drawing/2014/main" id="{4741A2F8-8E45-4D3B-BEBF-2F564D2ADA75}"/>
              </a:ext>
            </a:extLst>
          </p:cNvPr>
          <p:cNvSpPr/>
          <p:nvPr/>
        </p:nvSpPr>
        <p:spPr>
          <a:xfrm>
            <a:off x="8789207" y="5746373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24" name="직사각형 32">
            <a:extLst>
              <a:ext uri="{FF2B5EF4-FFF2-40B4-BE49-F238E27FC236}">
                <a16:creationId xmlns:a16="http://schemas.microsoft.com/office/drawing/2014/main" id="{020F8138-FD09-4302-AD08-1AD69C22FB51}"/>
              </a:ext>
            </a:extLst>
          </p:cNvPr>
          <p:cNvSpPr/>
          <p:nvPr/>
        </p:nvSpPr>
        <p:spPr>
          <a:xfrm>
            <a:off x="9690842" y="5789076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2AEE73A-2A9E-4E00-A9E2-6347BF52624F}"/>
              </a:ext>
            </a:extLst>
          </p:cNvPr>
          <p:cNvGrpSpPr/>
          <p:nvPr/>
        </p:nvGrpSpPr>
        <p:grpSpPr>
          <a:xfrm>
            <a:off x="9905846" y="5169251"/>
            <a:ext cx="562316" cy="528210"/>
            <a:chOff x="9425305" y="3638801"/>
            <a:chExt cx="562316" cy="52821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2900EAA-42C3-4870-9D37-345BCF24B8FB}"/>
                </a:ext>
              </a:extLst>
            </p:cNvPr>
            <p:cNvGrpSpPr/>
            <p:nvPr/>
          </p:nvGrpSpPr>
          <p:grpSpPr>
            <a:xfrm>
              <a:off x="9474716" y="3638801"/>
              <a:ext cx="512905" cy="481930"/>
              <a:chOff x="8539112" y="2313693"/>
              <a:chExt cx="749459" cy="775940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383E9769-4644-4144-85B5-1A815E9CF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251" y="2313693"/>
                <a:ext cx="592320" cy="592321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19946678-A630-4EB6-BE81-22616C477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4053" y="2417146"/>
                <a:ext cx="592318" cy="592321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D5BA7C44-1574-42DE-A058-F3301379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9112" y="2497313"/>
                <a:ext cx="592320" cy="592320"/>
              </a:xfrm>
              <a:prstGeom prst="rect">
                <a:avLst/>
              </a:prstGeom>
            </p:spPr>
          </p:pic>
        </p:grp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D332A1CA-2F5C-40A8-94B2-05B3C36D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305" y="3799126"/>
              <a:ext cx="405364" cy="367885"/>
            </a:xfrm>
            <a:prstGeom prst="rect">
              <a:avLst/>
            </a:prstGeom>
          </p:spPr>
        </p:pic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AB3C31F3-CD81-464F-A102-F4580EAC4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33" y="5130386"/>
            <a:ext cx="908531" cy="90853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2BC1EA1-F33F-4866-88E3-EA472443D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7" y="5284795"/>
            <a:ext cx="509437" cy="469415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9392C602-E037-40FB-94A7-CE09E49DFD3C}"/>
              </a:ext>
            </a:extLst>
          </p:cNvPr>
          <p:cNvGrpSpPr/>
          <p:nvPr/>
        </p:nvGrpSpPr>
        <p:grpSpPr>
          <a:xfrm>
            <a:off x="6047855" y="5335885"/>
            <a:ext cx="492528" cy="440269"/>
            <a:chOff x="8457901" y="2429207"/>
            <a:chExt cx="719684" cy="708864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EDE0C65C-D6CD-4B00-B20F-F0B0B7FA8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65" y="2429207"/>
              <a:ext cx="592320" cy="592321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AEE397E-B925-44BA-92E6-CC35C88D3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517" y="2485449"/>
              <a:ext cx="592320" cy="592320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4BC481E9-8401-4781-86C1-99C5B6FE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901" y="2545751"/>
              <a:ext cx="592320" cy="592320"/>
            </a:xfrm>
            <a:prstGeom prst="rect">
              <a:avLst/>
            </a:prstGeom>
          </p:spPr>
        </p:pic>
      </p:grpSp>
      <p:sp>
        <p:nvSpPr>
          <p:cNvPr id="37" name="직사각형 32">
            <a:extLst>
              <a:ext uri="{FF2B5EF4-FFF2-40B4-BE49-F238E27FC236}">
                <a16:creationId xmlns:a16="http://schemas.microsoft.com/office/drawing/2014/main" id="{D162DE6B-46DB-485C-A70C-A3932A1A1F8C}"/>
              </a:ext>
            </a:extLst>
          </p:cNvPr>
          <p:cNvSpPr/>
          <p:nvPr/>
        </p:nvSpPr>
        <p:spPr>
          <a:xfrm>
            <a:off x="6772427" y="5818881"/>
            <a:ext cx="955353" cy="31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Local Model</a:t>
            </a:r>
          </a:p>
        </p:txBody>
      </p:sp>
      <p:sp>
        <p:nvSpPr>
          <p:cNvPr id="38" name="직사각형 32">
            <a:extLst>
              <a:ext uri="{FF2B5EF4-FFF2-40B4-BE49-F238E27FC236}">
                <a16:creationId xmlns:a16="http://schemas.microsoft.com/office/drawing/2014/main" id="{6019B15C-AF95-405F-AD49-97455ACD830F}"/>
              </a:ext>
            </a:extLst>
          </p:cNvPr>
          <p:cNvSpPr/>
          <p:nvPr/>
        </p:nvSpPr>
        <p:spPr>
          <a:xfrm>
            <a:off x="5812976" y="5864094"/>
            <a:ext cx="955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Private Data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07374778-3B45-48D4-B6D8-F000E3C356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1" y="5198874"/>
            <a:ext cx="887634" cy="887634"/>
          </a:xfrm>
          <a:prstGeom prst="rect">
            <a:avLst/>
          </a:prstGeom>
        </p:spPr>
      </p:pic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F6C01C4-FCC5-4901-881C-5F15EC82A586}"/>
              </a:ext>
            </a:extLst>
          </p:cNvPr>
          <p:cNvCxnSpPr>
            <a:cxnSpLocks/>
          </p:cNvCxnSpPr>
          <p:nvPr/>
        </p:nvCxnSpPr>
        <p:spPr>
          <a:xfrm>
            <a:off x="9092502" y="2912797"/>
            <a:ext cx="861179" cy="18401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C0CDC8D-120F-4589-9BBB-C40BCC2C286E}"/>
              </a:ext>
            </a:extLst>
          </p:cNvPr>
          <p:cNvCxnSpPr>
            <a:cxnSpLocks/>
          </p:cNvCxnSpPr>
          <p:nvPr/>
        </p:nvCxnSpPr>
        <p:spPr>
          <a:xfrm flipH="1" flipV="1">
            <a:off x="6575717" y="2977933"/>
            <a:ext cx="87802" cy="17807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A923111-6F1D-4D36-983F-B9A4EAF85A35}"/>
              </a:ext>
            </a:extLst>
          </p:cNvPr>
          <p:cNvCxnSpPr>
            <a:cxnSpLocks/>
          </p:cNvCxnSpPr>
          <p:nvPr/>
        </p:nvCxnSpPr>
        <p:spPr>
          <a:xfrm flipV="1">
            <a:off x="3096476" y="2983663"/>
            <a:ext cx="90321" cy="1726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4B1B432-1D0A-4C55-8D71-627BB6800188}"/>
              </a:ext>
            </a:extLst>
          </p:cNvPr>
          <p:cNvSpPr/>
          <p:nvPr/>
        </p:nvSpPr>
        <p:spPr>
          <a:xfrm>
            <a:off x="10459051" y="3610745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556BF6B-4E2E-4530-988C-929351A0F31B}"/>
              </a:ext>
            </a:extLst>
          </p:cNvPr>
          <p:cNvSpPr/>
          <p:nvPr/>
        </p:nvSpPr>
        <p:spPr>
          <a:xfrm>
            <a:off x="3222506" y="3849324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FAA3FA-4C45-4AB7-B48C-099077CC9429}"/>
              </a:ext>
            </a:extLst>
          </p:cNvPr>
          <p:cNvSpPr/>
          <p:nvPr/>
        </p:nvSpPr>
        <p:spPr>
          <a:xfrm>
            <a:off x="6751664" y="3725901"/>
            <a:ext cx="1087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3A48CC0-330F-4943-84DE-9018016E615B}"/>
              </a:ext>
            </a:extLst>
          </p:cNvPr>
          <p:cNvCxnSpPr>
            <a:cxnSpLocks/>
          </p:cNvCxnSpPr>
          <p:nvPr/>
        </p:nvCxnSpPr>
        <p:spPr>
          <a:xfrm>
            <a:off x="6005337" y="3002027"/>
            <a:ext cx="54101" cy="18250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0803145-B492-4B82-863B-312D3A163088}"/>
              </a:ext>
            </a:extLst>
          </p:cNvPr>
          <p:cNvCxnSpPr>
            <a:cxnSpLocks/>
          </p:cNvCxnSpPr>
          <p:nvPr/>
        </p:nvCxnSpPr>
        <p:spPr>
          <a:xfrm flipH="1" flipV="1">
            <a:off x="9817511" y="2862397"/>
            <a:ext cx="920089" cy="18330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AFF510B-4803-40E9-A70B-645FE6944639}"/>
              </a:ext>
            </a:extLst>
          </p:cNvPr>
          <p:cNvCxnSpPr>
            <a:cxnSpLocks/>
          </p:cNvCxnSpPr>
          <p:nvPr/>
        </p:nvCxnSpPr>
        <p:spPr>
          <a:xfrm flipH="1">
            <a:off x="2519286" y="2978261"/>
            <a:ext cx="142241" cy="17596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E4CA97A-81BE-4916-B421-36145430444B}"/>
              </a:ext>
            </a:extLst>
          </p:cNvPr>
          <p:cNvSpPr/>
          <p:nvPr/>
        </p:nvSpPr>
        <p:spPr>
          <a:xfrm>
            <a:off x="8294264" y="3739905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1DD079-FCDF-4593-8A15-2CE03412E7FA}"/>
              </a:ext>
            </a:extLst>
          </p:cNvPr>
          <p:cNvSpPr/>
          <p:nvPr/>
        </p:nvSpPr>
        <p:spPr>
          <a:xfrm>
            <a:off x="4845595" y="3758237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C138B60-6D2D-4615-813D-926259BDFE2C}"/>
              </a:ext>
            </a:extLst>
          </p:cNvPr>
          <p:cNvSpPr/>
          <p:nvPr/>
        </p:nvSpPr>
        <p:spPr>
          <a:xfrm>
            <a:off x="1370234" y="3790302"/>
            <a:ext cx="1124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parameter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圓角矩形 1">
            <a:extLst>
              <a:ext uri="{FF2B5EF4-FFF2-40B4-BE49-F238E27FC236}">
                <a16:creationId xmlns:a16="http://schemas.microsoft.com/office/drawing/2014/main" id="{9FE2B5B8-C3B3-4175-AF35-55B25BF1B9B7}"/>
              </a:ext>
            </a:extLst>
          </p:cNvPr>
          <p:cNvSpPr/>
          <p:nvPr/>
        </p:nvSpPr>
        <p:spPr>
          <a:xfrm>
            <a:off x="2357180" y="1386037"/>
            <a:ext cx="7465603" cy="1453408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24">
            <a:extLst>
              <a:ext uri="{FF2B5EF4-FFF2-40B4-BE49-F238E27FC236}">
                <a16:creationId xmlns:a16="http://schemas.microsoft.com/office/drawing/2014/main" id="{B0128640-8D0C-467E-9EC3-E479D992CCE5}"/>
              </a:ext>
            </a:extLst>
          </p:cNvPr>
          <p:cNvSpPr/>
          <p:nvPr/>
        </p:nvSpPr>
        <p:spPr>
          <a:xfrm>
            <a:off x="2519286" y="1547940"/>
            <a:ext cx="7039082" cy="7879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58">
            <a:extLst>
              <a:ext uri="{FF2B5EF4-FFF2-40B4-BE49-F238E27FC236}">
                <a16:creationId xmlns:a16="http://schemas.microsoft.com/office/drawing/2014/main" id="{85DD3F11-4A5E-4F4F-97EF-5AC9AB1EDCCA}"/>
              </a:ext>
            </a:extLst>
          </p:cNvPr>
          <p:cNvSpPr/>
          <p:nvPr/>
        </p:nvSpPr>
        <p:spPr>
          <a:xfrm>
            <a:off x="2654181" y="1667347"/>
            <a:ext cx="2172560" cy="5303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185498E-A47B-44B0-9E9F-DBEFFB0FA188}"/>
              </a:ext>
            </a:extLst>
          </p:cNvPr>
          <p:cNvSpPr/>
          <p:nvPr/>
        </p:nvSpPr>
        <p:spPr>
          <a:xfrm>
            <a:off x="4835367" y="2297114"/>
            <a:ext cx="1656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bg2">
                    <a:lumMod val="75000"/>
                  </a:schemeClr>
                </a:solidFill>
              </a:rPr>
              <a:t>global parameter</a:t>
            </a:r>
            <a:endParaRPr lang="zh-TW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圓角矩形 120">
            <a:extLst>
              <a:ext uri="{FF2B5EF4-FFF2-40B4-BE49-F238E27FC236}">
                <a16:creationId xmlns:a16="http://schemas.microsoft.com/office/drawing/2014/main" id="{58A56246-8332-4051-93CF-0B878012404B}"/>
              </a:ext>
            </a:extLst>
          </p:cNvPr>
          <p:cNvSpPr/>
          <p:nvPr/>
        </p:nvSpPr>
        <p:spPr>
          <a:xfrm>
            <a:off x="6766485" y="1642178"/>
            <a:ext cx="952779" cy="5621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121">
            <a:extLst>
              <a:ext uri="{FF2B5EF4-FFF2-40B4-BE49-F238E27FC236}">
                <a16:creationId xmlns:a16="http://schemas.microsoft.com/office/drawing/2014/main" id="{752407BD-735D-494B-AB40-04B7FE365FB2}"/>
              </a:ext>
            </a:extLst>
          </p:cNvPr>
          <p:cNvSpPr/>
          <p:nvPr/>
        </p:nvSpPr>
        <p:spPr>
          <a:xfrm>
            <a:off x="7899874" y="1657985"/>
            <a:ext cx="1529461" cy="5303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876476-7E69-4B74-86B3-D7FF9E9C3022}"/>
              </a:ext>
            </a:extLst>
          </p:cNvPr>
          <p:cNvSpPr/>
          <p:nvPr/>
        </p:nvSpPr>
        <p:spPr>
          <a:xfrm>
            <a:off x="252103" y="4870174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21E0E1C-25AB-4FF7-863B-39739C58AAEA}"/>
              </a:ext>
            </a:extLst>
          </p:cNvPr>
          <p:cNvSpPr/>
          <p:nvPr/>
        </p:nvSpPr>
        <p:spPr>
          <a:xfrm>
            <a:off x="4428474" y="4884401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759EEE8-E63D-49DC-8628-FAE68B1D3B74}"/>
              </a:ext>
            </a:extLst>
          </p:cNvPr>
          <p:cNvSpPr/>
          <p:nvPr/>
        </p:nvSpPr>
        <p:spPr>
          <a:xfrm>
            <a:off x="8524047" y="4878341"/>
            <a:ext cx="3464926" cy="1415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162D22ED-D6B7-42B3-9217-253C82D58CE7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6200000" flipH="1">
            <a:off x="2524506" y="5560058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A003579-171F-4F98-951F-FB03D7249238}"/>
              </a:ext>
            </a:extLst>
          </p:cNvPr>
          <p:cNvSpPr/>
          <p:nvPr/>
        </p:nvSpPr>
        <p:spPr>
          <a:xfrm>
            <a:off x="2041695" y="6287468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5" name="接點: 弧形 114">
            <a:extLst>
              <a:ext uri="{FF2B5EF4-FFF2-40B4-BE49-F238E27FC236}">
                <a16:creationId xmlns:a16="http://schemas.microsoft.com/office/drawing/2014/main" id="{F001C9A1-3839-411E-AA90-92DD720A87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9047" y="5598155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65C8B0F9-A208-4BCB-A972-4C60422CD93A}"/>
              </a:ext>
            </a:extLst>
          </p:cNvPr>
          <p:cNvSpPr/>
          <p:nvPr/>
        </p:nvSpPr>
        <p:spPr>
          <a:xfrm>
            <a:off x="6276236" y="6325565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7" name="接點: 弧形 116">
            <a:extLst>
              <a:ext uri="{FF2B5EF4-FFF2-40B4-BE49-F238E27FC236}">
                <a16:creationId xmlns:a16="http://schemas.microsoft.com/office/drawing/2014/main" id="{E61DBBE6-6A90-40C0-9374-A025A1EAA433}"/>
              </a:ext>
            </a:extLst>
          </p:cNvPr>
          <p:cNvCxnSpPr>
            <a:cxnSpLocks/>
          </p:cNvCxnSpPr>
          <p:nvPr/>
        </p:nvCxnSpPr>
        <p:spPr>
          <a:xfrm rot="5400000">
            <a:off x="9757178" y="5627897"/>
            <a:ext cx="12700" cy="96562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525D4B3-D216-4B2A-9885-E8513A56D133}"/>
              </a:ext>
            </a:extLst>
          </p:cNvPr>
          <p:cNvSpPr/>
          <p:nvPr/>
        </p:nvSpPr>
        <p:spPr>
          <a:xfrm>
            <a:off x="9242781" y="6390030"/>
            <a:ext cx="1003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sz="14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9" name="內容版面配置區 2">
            <a:extLst>
              <a:ext uri="{FF2B5EF4-FFF2-40B4-BE49-F238E27FC236}">
                <a16:creationId xmlns:a16="http://schemas.microsoft.com/office/drawing/2014/main" id="{F9E6887C-FBA6-42F9-882D-7FF0090191E9}"/>
              </a:ext>
            </a:extLst>
          </p:cNvPr>
          <p:cNvSpPr txBox="1">
            <a:spLocks/>
          </p:cNvSpPr>
          <p:nvPr/>
        </p:nvSpPr>
        <p:spPr>
          <a:xfrm>
            <a:off x="4823175" y="940832"/>
            <a:ext cx="2786665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Order</a:t>
            </a:r>
            <a:endParaRPr lang="zh-TW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84FE40-9770-47C7-B1FC-445FCC6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580A-7D5E-4B69-9F1B-6E9BF8ACC23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/>
      <p:bldP spid="47" grpId="1"/>
      <p:bldP spid="48" grpId="0"/>
      <p:bldP spid="48" grpId="1"/>
      <p:bldP spid="59" grpId="0"/>
      <p:bldP spid="59" grpId="1"/>
      <p:bldP spid="60" grpId="0"/>
      <p:bldP spid="60" grpId="1"/>
      <p:bldP spid="61" grpId="0"/>
      <p:bldP spid="61" grpId="1"/>
      <p:bldP spid="97" grpId="0" animBg="1"/>
      <p:bldP spid="97" grpId="1" animBg="1"/>
      <p:bldP spid="102" grpId="0" animBg="1"/>
      <p:bldP spid="102" grpId="1" animBg="1"/>
      <p:bldP spid="103" grpId="0" animBg="1"/>
      <p:bldP spid="103" grpId="1" animBg="1"/>
      <p:bldP spid="114" grpId="0"/>
      <p:bldP spid="114" grpId="1"/>
      <p:bldP spid="116" grpId="0"/>
      <p:bldP spid="116" grpId="1"/>
      <p:bldP spid="118" grpId="0"/>
      <p:bldP spid="118" grpId="1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BC7A2D-5D13-4FE7-BA47-28A9C4CD8A69}"/>
              </a:ext>
            </a:extLst>
          </p:cNvPr>
          <p:cNvSpPr/>
          <p:nvPr/>
        </p:nvSpPr>
        <p:spPr>
          <a:xfrm>
            <a:off x="876693" y="0"/>
            <a:ext cx="45719" cy="377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8BCA5A-D7E7-44D8-A419-702ECBBFBE5F}"/>
              </a:ext>
            </a:extLst>
          </p:cNvPr>
          <p:cNvSpPr/>
          <p:nvPr/>
        </p:nvSpPr>
        <p:spPr>
          <a:xfrm>
            <a:off x="992801" y="1"/>
            <a:ext cx="45719" cy="2562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D251A-75A8-442E-8268-87041EA5BD44}"/>
              </a:ext>
            </a:extLst>
          </p:cNvPr>
          <p:cNvSpPr/>
          <p:nvPr/>
        </p:nvSpPr>
        <p:spPr>
          <a:xfrm rot="11368861" flipH="1">
            <a:off x="8144429" y="6171133"/>
            <a:ext cx="45719" cy="471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6A0ED2-BC5E-498C-84BA-81BE3B5DC19F}"/>
              </a:ext>
            </a:extLst>
          </p:cNvPr>
          <p:cNvSpPr/>
          <p:nvPr/>
        </p:nvSpPr>
        <p:spPr>
          <a:xfrm rot="20924744">
            <a:off x="8025153" y="6286759"/>
            <a:ext cx="45719" cy="3636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65878A-84A8-4F34-93BA-4B5B49AF81CC}"/>
              </a:ext>
            </a:extLst>
          </p:cNvPr>
          <p:cNvCxnSpPr>
            <a:cxnSpLocks/>
          </p:cNvCxnSpPr>
          <p:nvPr/>
        </p:nvCxnSpPr>
        <p:spPr>
          <a:xfrm>
            <a:off x="0" y="6659334"/>
            <a:ext cx="8031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39021EAF-A3C0-483B-BD50-79A4EC026206}"/>
              </a:ext>
            </a:extLst>
          </p:cNvPr>
          <p:cNvSpPr txBox="1">
            <a:spLocks/>
          </p:cNvSpPr>
          <p:nvPr/>
        </p:nvSpPr>
        <p:spPr>
          <a:xfrm>
            <a:off x="-1" y="-30286"/>
            <a:ext cx="120039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Asynchronous Exchange Protocol</a:t>
            </a:r>
            <a:endPara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D08DAB-10C2-4DCE-9DD5-5034EA60872F}"/>
              </a:ext>
            </a:extLst>
          </p:cNvPr>
          <p:cNvSpPr/>
          <p:nvPr/>
        </p:nvSpPr>
        <p:spPr>
          <a:xfrm>
            <a:off x="3000776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11465F-1B31-4100-80B1-C8E7DFFB91D9}"/>
              </a:ext>
            </a:extLst>
          </p:cNvPr>
          <p:cNvSpPr/>
          <p:nvPr/>
        </p:nvSpPr>
        <p:spPr>
          <a:xfrm>
            <a:off x="3581193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58C74A-5009-4335-AAF7-4810EFA8F37C}"/>
              </a:ext>
            </a:extLst>
          </p:cNvPr>
          <p:cNvSpPr/>
          <p:nvPr/>
        </p:nvSpPr>
        <p:spPr>
          <a:xfrm>
            <a:off x="4116047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69326A-98E2-4E89-B559-7E400C7CFD64}"/>
              </a:ext>
            </a:extLst>
          </p:cNvPr>
          <p:cNvSpPr/>
          <p:nvPr/>
        </p:nvSpPr>
        <p:spPr>
          <a:xfrm>
            <a:off x="4696464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A0E314-B8F0-43FF-80D5-434542682382}"/>
              </a:ext>
            </a:extLst>
          </p:cNvPr>
          <p:cNvSpPr/>
          <p:nvPr/>
        </p:nvSpPr>
        <p:spPr>
          <a:xfrm>
            <a:off x="5270343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DAED97-FC65-41B1-9D28-CB11F9FA80DC}"/>
              </a:ext>
            </a:extLst>
          </p:cNvPr>
          <p:cNvSpPr/>
          <p:nvPr/>
        </p:nvSpPr>
        <p:spPr>
          <a:xfrm>
            <a:off x="5850760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4287D8-573F-4C71-A69C-319432C18589}"/>
              </a:ext>
            </a:extLst>
          </p:cNvPr>
          <p:cNvSpPr/>
          <p:nvPr/>
        </p:nvSpPr>
        <p:spPr>
          <a:xfrm>
            <a:off x="6385614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81B347-8665-417B-A43C-9EDD7F89FB48}"/>
              </a:ext>
            </a:extLst>
          </p:cNvPr>
          <p:cNvSpPr/>
          <p:nvPr/>
        </p:nvSpPr>
        <p:spPr>
          <a:xfrm>
            <a:off x="6966031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7C09AC-6E6A-42AB-8138-EC00C416D12E}"/>
              </a:ext>
            </a:extLst>
          </p:cNvPr>
          <p:cNvSpPr/>
          <p:nvPr/>
        </p:nvSpPr>
        <p:spPr>
          <a:xfrm>
            <a:off x="7543225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99EAA2-39CA-401D-B846-E967E423CD14}"/>
              </a:ext>
            </a:extLst>
          </p:cNvPr>
          <p:cNvSpPr/>
          <p:nvPr/>
        </p:nvSpPr>
        <p:spPr>
          <a:xfrm>
            <a:off x="8123642" y="2245169"/>
            <a:ext cx="396000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FBADA22-B3B3-4DE4-8F52-04A9187C47DD}"/>
              </a:ext>
            </a:extLst>
          </p:cNvPr>
          <p:cNvSpPr txBox="1"/>
          <p:nvPr/>
        </p:nvSpPr>
        <p:spPr>
          <a:xfrm>
            <a:off x="2973016" y="1330079"/>
            <a:ext cx="6245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 participants download parameter at the same time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e.g., assume m = 3, N=10: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5C649-F31D-4190-8807-9EE74D803913}"/>
              </a:ext>
            </a:extLst>
          </p:cNvPr>
          <p:cNvSpPr/>
          <p:nvPr/>
        </p:nvSpPr>
        <p:spPr>
          <a:xfrm>
            <a:off x="3000776" y="2245169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5C96DD-8483-48EB-BE16-A187B371421E}"/>
              </a:ext>
            </a:extLst>
          </p:cNvPr>
          <p:cNvSpPr/>
          <p:nvPr/>
        </p:nvSpPr>
        <p:spPr>
          <a:xfrm>
            <a:off x="3581193" y="2245169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D8E79F-8F78-45BC-A326-4D49B503619C}"/>
              </a:ext>
            </a:extLst>
          </p:cNvPr>
          <p:cNvSpPr/>
          <p:nvPr/>
        </p:nvSpPr>
        <p:spPr>
          <a:xfrm>
            <a:off x="4116047" y="2245169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563C18E-47C6-4BAD-BF7C-0983FD5EE4D3}"/>
              </a:ext>
            </a:extLst>
          </p:cNvPr>
          <p:cNvGrpSpPr/>
          <p:nvPr/>
        </p:nvGrpSpPr>
        <p:grpSpPr>
          <a:xfrm>
            <a:off x="2846545" y="4308550"/>
            <a:ext cx="5847134" cy="2308324"/>
            <a:chOff x="5757964" y="3132306"/>
            <a:chExt cx="5847134" cy="2308324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F5DF6C-F4C1-4744-A7E4-0811F83D885B}"/>
                </a:ext>
              </a:extLst>
            </p:cNvPr>
            <p:cNvSpPr txBox="1"/>
            <p:nvPr/>
          </p:nvSpPr>
          <p:spPr>
            <a:xfrm>
              <a:off x="5757964" y="3132306"/>
              <a:ext cx="58471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         : Original model</a:t>
              </a:r>
            </a:p>
            <a:p>
              <a:endParaRPr lang="en-US" altLang="zh-TW" dirty="0"/>
            </a:p>
            <a:p>
              <a:r>
                <a:rPr lang="en-US" altLang="zh-TW" dirty="0"/>
                <a:t>           : Download parameter from server</a:t>
              </a:r>
            </a:p>
            <a:p>
              <a:endParaRPr lang="en-US" altLang="zh-TW" dirty="0"/>
            </a:p>
            <a:p>
              <a:r>
                <a:rPr lang="en-US" altLang="zh-TW" dirty="0"/>
                <a:t>           : Local training</a:t>
              </a:r>
            </a:p>
            <a:p>
              <a:endParaRPr lang="en-US" altLang="zh-TW" dirty="0"/>
            </a:p>
            <a:p>
              <a:r>
                <a:rPr lang="en-US" altLang="zh-TW" dirty="0"/>
                <a:t>           : Upload gradients to server and finish</a:t>
              </a:r>
            </a:p>
            <a:p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CB4F23-DF07-4418-9C70-3CB0F514757B}"/>
                </a:ext>
              </a:extLst>
            </p:cNvPr>
            <p:cNvSpPr/>
            <p:nvPr/>
          </p:nvSpPr>
          <p:spPr>
            <a:xfrm>
              <a:off x="5898000" y="3170151"/>
              <a:ext cx="396000" cy="3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CA834F-5470-4726-8144-64A68BF5FADA}"/>
                </a:ext>
              </a:extLst>
            </p:cNvPr>
            <p:cNvSpPr/>
            <p:nvPr/>
          </p:nvSpPr>
          <p:spPr>
            <a:xfrm>
              <a:off x="5898000" y="3695336"/>
              <a:ext cx="396000" cy="396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1B3F9D2-5912-449C-98B4-B4D665ABC32C}"/>
                </a:ext>
              </a:extLst>
            </p:cNvPr>
            <p:cNvSpPr/>
            <p:nvPr/>
          </p:nvSpPr>
          <p:spPr>
            <a:xfrm>
              <a:off x="5898000" y="4254502"/>
              <a:ext cx="396000" cy="396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4CCFAA-33A4-4FEB-84DF-060482536689}"/>
                </a:ext>
              </a:extLst>
            </p:cNvPr>
            <p:cNvSpPr/>
            <p:nvPr/>
          </p:nvSpPr>
          <p:spPr>
            <a:xfrm>
              <a:off x="5898000" y="4796711"/>
              <a:ext cx="396000" cy="39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207A49B-818A-4902-82EA-FBC52CF161CD}"/>
              </a:ext>
            </a:extLst>
          </p:cNvPr>
          <p:cNvSpPr/>
          <p:nvPr/>
        </p:nvSpPr>
        <p:spPr>
          <a:xfrm>
            <a:off x="3007314" y="2245169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5414F6-4FAC-422E-9920-BC33376BD3EA}"/>
              </a:ext>
            </a:extLst>
          </p:cNvPr>
          <p:cNvSpPr/>
          <p:nvPr/>
        </p:nvSpPr>
        <p:spPr>
          <a:xfrm>
            <a:off x="3574655" y="2245169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212823-1656-4CA7-BAC5-4FC34B117BE4}"/>
              </a:ext>
            </a:extLst>
          </p:cNvPr>
          <p:cNvSpPr/>
          <p:nvPr/>
        </p:nvSpPr>
        <p:spPr>
          <a:xfrm>
            <a:off x="4122585" y="2245169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CBE099-E3C5-47A2-9E8A-82E96622497F}"/>
              </a:ext>
            </a:extLst>
          </p:cNvPr>
          <p:cNvSpPr/>
          <p:nvPr/>
        </p:nvSpPr>
        <p:spPr>
          <a:xfrm>
            <a:off x="3003966" y="2252140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6A8145-4695-4BD0-B6DE-834E7A7C7CD1}"/>
              </a:ext>
            </a:extLst>
          </p:cNvPr>
          <p:cNvSpPr/>
          <p:nvPr/>
        </p:nvSpPr>
        <p:spPr>
          <a:xfrm>
            <a:off x="5270311" y="2251061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8D70EC2-3888-465C-854F-AFB8CFC7CA7B}"/>
              </a:ext>
            </a:extLst>
          </p:cNvPr>
          <p:cNvSpPr/>
          <p:nvPr/>
        </p:nvSpPr>
        <p:spPr>
          <a:xfrm>
            <a:off x="5855622" y="2251061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ADBEA3-E4D1-4E27-A121-1F62A5F3CE56}"/>
              </a:ext>
            </a:extLst>
          </p:cNvPr>
          <p:cNvSpPr/>
          <p:nvPr/>
        </p:nvSpPr>
        <p:spPr>
          <a:xfrm>
            <a:off x="4696480" y="2249627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C1236D-9A0A-470E-95CB-2806E8CB8A04}"/>
              </a:ext>
            </a:extLst>
          </p:cNvPr>
          <p:cNvSpPr/>
          <p:nvPr/>
        </p:nvSpPr>
        <p:spPr>
          <a:xfrm>
            <a:off x="5270279" y="2249627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257B14-9B9C-49FB-8936-8DBB9880F179}"/>
              </a:ext>
            </a:extLst>
          </p:cNvPr>
          <p:cNvSpPr/>
          <p:nvPr/>
        </p:nvSpPr>
        <p:spPr>
          <a:xfrm>
            <a:off x="5855590" y="2249627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6D46019-8DB6-45DD-973D-DF9EBF7F69B1}"/>
              </a:ext>
            </a:extLst>
          </p:cNvPr>
          <p:cNvSpPr/>
          <p:nvPr/>
        </p:nvSpPr>
        <p:spPr>
          <a:xfrm>
            <a:off x="4696448" y="2248193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9B4349-8F17-44FE-A390-024CF67996D4}"/>
              </a:ext>
            </a:extLst>
          </p:cNvPr>
          <p:cNvSpPr/>
          <p:nvPr/>
        </p:nvSpPr>
        <p:spPr>
          <a:xfrm>
            <a:off x="3574575" y="2245077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7E5F665-1A53-489E-A0A6-95E0930E7010}"/>
              </a:ext>
            </a:extLst>
          </p:cNvPr>
          <p:cNvSpPr/>
          <p:nvPr/>
        </p:nvSpPr>
        <p:spPr>
          <a:xfrm>
            <a:off x="6385614" y="2245077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9B0467-8685-474F-841E-D3AA5C127152}"/>
              </a:ext>
            </a:extLst>
          </p:cNvPr>
          <p:cNvSpPr/>
          <p:nvPr/>
        </p:nvSpPr>
        <p:spPr>
          <a:xfrm>
            <a:off x="6966031" y="2245077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23CF36A-4FD7-41C7-8AE5-1DF0E44EDE39}"/>
              </a:ext>
            </a:extLst>
          </p:cNvPr>
          <p:cNvSpPr/>
          <p:nvPr/>
        </p:nvSpPr>
        <p:spPr>
          <a:xfrm>
            <a:off x="7543225" y="2245077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476CD3-00D0-4AB1-B98E-0639242D16A9}"/>
              </a:ext>
            </a:extLst>
          </p:cNvPr>
          <p:cNvSpPr/>
          <p:nvPr/>
        </p:nvSpPr>
        <p:spPr>
          <a:xfrm>
            <a:off x="6388708" y="2244985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BFB67E-877F-40FE-942F-F2BCBB5C39EB}"/>
              </a:ext>
            </a:extLst>
          </p:cNvPr>
          <p:cNvSpPr/>
          <p:nvPr/>
        </p:nvSpPr>
        <p:spPr>
          <a:xfrm>
            <a:off x="6969125" y="2244985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1C1C0F-32D8-41AC-A523-93C319F8215E}"/>
              </a:ext>
            </a:extLst>
          </p:cNvPr>
          <p:cNvSpPr/>
          <p:nvPr/>
        </p:nvSpPr>
        <p:spPr>
          <a:xfrm>
            <a:off x="7546319" y="2244985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0F192-E053-4416-9521-6B1638479A12}"/>
              </a:ext>
            </a:extLst>
          </p:cNvPr>
          <p:cNvSpPr/>
          <p:nvPr/>
        </p:nvSpPr>
        <p:spPr>
          <a:xfrm>
            <a:off x="4119125" y="2246939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74D758-BC75-4D3E-B64F-8ACC34D38914}"/>
              </a:ext>
            </a:extLst>
          </p:cNvPr>
          <p:cNvSpPr/>
          <p:nvPr/>
        </p:nvSpPr>
        <p:spPr>
          <a:xfrm>
            <a:off x="8123642" y="2244729"/>
            <a:ext cx="396000" cy="39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E5F3B8-025A-4444-AE7A-27AC1B7D577A}"/>
              </a:ext>
            </a:extLst>
          </p:cNvPr>
          <p:cNvSpPr/>
          <p:nvPr/>
        </p:nvSpPr>
        <p:spPr>
          <a:xfrm>
            <a:off x="8113789" y="2242849"/>
            <a:ext cx="396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DEB7BF-E117-4C81-82BD-B9B2855D7113}"/>
              </a:ext>
            </a:extLst>
          </p:cNvPr>
          <p:cNvSpPr/>
          <p:nvPr/>
        </p:nvSpPr>
        <p:spPr>
          <a:xfrm>
            <a:off x="4691752" y="2259300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FEC892-730A-467C-9599-CB187B22A4C8}"/>
              </a:ext>
            </a:extLst>
          </p:cNvPr>
          <p:cNvSpPr/>
          <p:nvPr/>
        </p:nvSpPr>
        <p:spPr>
          <a:xfrm>
            <a:off x="5283258" y="2256953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A779A6-9477-425E-9453-F2AB1A00CBC8}"/>
              </a:ext>
            </a:extLst>
          </p:cNvPr>
          <p:cNvSpPr/>
          <p:nvPr/>
        </p:nvSpPr>
        <p:spPr>
          <a:xfrm>
            <a:off x="5870036" y="2243551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31FDA7B-39FF-4A02-83D9-1735715418FD}"/>
              </a:ext>
            </a:extLst>
          </p:cNvPr>
          <p:cNvSpPr/>
          <p:nvPr/>
        </p:nvSpPr>
        <p:spPr>
          <a:xfrm>
            <a:off x="6404890" y="2243551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1874832-4AAE-434B-92DF-970BB0963EE7}"/>
              </a:ext>
            </a:extLst>
          </p:cNvPr>
          <p:cNvSpPr/>
          <p:nvPr/>
        </p:nvSpPr>
        <p:spPr>
          <a:xfrm>
            <a:off x="6985307" y="2243551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444D77-5011-4071-A563-BEB30C6C5A36}"/>
              </a:ext>
            </a:extLst>
          </p:cNvPr>
          <p:cNvSpPr/>
          <p:nvPr/>
        </p:nvSpPr>
        <p:spPr>
          <a:xfrm>
            <a:off x="7562501" y="2243551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942ED5-4CAA-4F7C-864D-18377AAF0C51}"/>
              </a:ext>
            </a:extLst>
          </p:cNvPr>
          <p:cNvSpPr/>
          <p:nvPr/>
        </p:nvSpPr>
        <p:spPr>
          <a:xfrm>
            <a:off x="8142918" y="2243551"/>
            <a:ext cx="396000" cy="39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AD2207-47C3-49CC-A8A4-F553ED08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580A-7D5E-4B69-9F1B-6E9BF8ACC23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F355B9-1A49-41AA-B56A-CB37FF771766}"/>
              </a:ext>
            </a:extLst>
          </p:cNvPr>
          <p:cNvSpPr txBox="1"/>
          <p:nvPr/>
        </p:nvSpPr>
        <p:spPr>
          <a:xfrm>
            <a:off x="3015806" y="2700232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A493CB8-53E9-4D1C-A0C2-ADC3E1E63AF6}"/>
              </a:ext>
            </a:extLst>
          </p:cNvPr>
          <p:cNvSpPr txBox="1"/>
          <p:nvPr/>
        </p:nvSpPr>
        <p:spPr>
          <a:xfrm>
            <a:off x="3605953" y="2706715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P2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7795056-4D63-4875-86DD-EC0C1480599E}"/>
              </a:ext>
            </a:extLst>
          </p:cNvPr>
          <p:cNvSpPr txBox="1"/>
          <p:nvPr/>
        </p:nvSpPr>
        <p:spPr>
          <a:xfrm>
            <a:off x="4112980" y="2695273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P3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69F552E-313A-4627-901F-7560E39B4BB2}"/>
              </a:ext>
            </a:extLst>
          </p:cNvPr>
          <p:cNvSpPr txBox="1"/>
          <p:nvPr/>
        </p:nvSpPr>
        <p:spPr>
          <a:xfrm>
            <a:off x="4703127" y="2701756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P4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1EA9F90-6571-495A-967C-9EA835F32E70}"/>
              </a:ext>
            </a:extLst>
          </p:cNvPr>
          <p:cNvSpPr txBox="1"/>
          <p:nvPr/>
        </p:nvSpPr>
        <p:spPr>
          <a:xfrm>
            <a:off x="5277059" y="2692028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P5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299F318-F001-4D33-8260-3114CC4BC04B}"/>
              </a:ext>
            </a:extLst>
          </p:cNvPr>
          <p:cNvSpPr txBox="1"/>
          <p:nvPr/>
        </p:nvSpPr>
        <p:spPr>
          <a:xfrm>
            <a:off x="5857478" y="2698511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P6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230E63B-ACAD-4351-8D49-4D92FA42628F}"/>
              </a:ext>
            </a:extLst>
          </p:cNvPr>
          <p:cNvSpPr txBox="1"/>
          <p:nvPr/>
        </p:nvSpPr>
        <p:spPr>
          <a:xfrm>
            <a:off x="6395743" y="2692029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BBE4A6A-C83F-4B16-BE18-21579CA68E9E}"/>
              </a:ext>
            </a:extLst>
          </p:cNvPr>
          <p:cNvSpPr txBox="1"/>
          <p:nvPr/>
        </p:nvSpPr>
        <p:spPr>
          <a:xfrm>
            <a:off x="6985890" y="2698512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P8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3237A5C-A448-4FBF-97F1-9F3B1AB80084}"/>
              </a:ext>
            </a:extLst>
          </p:cNvPr>
          <p:cNvSpPr txBox="1"/>
          <p:nvPr/>
        </p:nvSpPr>
        <p:spPr>
          <a:xfrm>
            <a:off x="7550094" y="2688784"/>
            <a:ext cx="4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P9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1094289-3EAA-4737-891D-70BDC2B17626}"/>
              </a:ext>
            </a:extLst>
          </p:cNvPr>
          <p:cNvSpPr txBox="1"/>
          <p:nvPr/>
        </p:nvSpPr>
        <p:spPr>
          <a:xfrm>
            <a:off x="8101328" y="2685539"/>
            <a:ext cx="59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P10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7" name="左大括弧 56">
            <a:extLst>
              <a:ext uri="{FF2B5EF4-FFF2-40B4-BE49-F238E27FC236}">
                <a16:creationId xmlns:a16="http://schemas.microsoft.com/office/drawing/2014/main" id="{B06AFD1A-13AE-4ACB-B67F-B5B663F3BD6F}"/>
              </a:ext>
            </a:extLst>
          </p:cNvPr>
          <p:cNvSpPr/>
          <p:nvPr/>
        </p:nvSpPr>
        <p:spPr>
          <a:xfrm rot="16200000">
            <a:off x="3539292" y="2665567"/>
            <a:ext cx="396000" cy="1051495"/>
          </a:xfrm>
          <a:prstGeom prst="leftBrace">
            <a:avLst>
              <a:gd name="adj1" fmla="val 38538"/>
              <a:gd name="adj2" fmla="val 480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2D45DF1-A33D-4AD4-8C82-3F67C7E931AD}"/>
              </a:ext>
            </a:extLst>
          </p:cNvPr>
          <p:cNvSpPr txBox="1"/>
          <p:nvPr/>
        </p:nvSpPr>
        <p:spPr>
          <a:xfrm>
            <a:off x="2553924" y="3483187"/>
            <a:ext cx="26699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P1, P2, and P3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 parameters at the same time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C2762588-EBEE-414A-81DA-9494FD9F6A87}"/>
              </a:ext>
            </a:extLst>
          </p:cNvPr>
          <p:cNvSpPr/>
          <p:nvPr/>
        </p:nvSpPr>
        <p:spPr>
          <a:xfrm rot="16200000">
            <a:off x="5350432" y="2644489"/>
            <a:ext cx="396000" cy="1051495"/>
          </a:xfrm>
          <a:prstGeom prst="leftBrace">
            <a:avLst>
              <a:gd name="adj1" fmla="val 38538"/>
              <a:gd name="adj2" fmla="val 480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0808F70C-C6AC-4FD7-822B-FF85F155EE1C}"/>
              </a:ext>
            </a:extLst>
          </p:cNvPr>
          <p:cNvSpPr txBox="1"/>
          <p:nvPr/>
        </p:nvSpPr>
        <p:spPr>
          <a:xfrm>
            <a:off x="4447681" y="3491112"/>
            <a:ext cx="26699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P4, P5, and P6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 parameters at the same time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7B5C448-AF2C-43E5-A32A-7C97A215DB68}"/>
              </a:ext>
            </a:extLst>
          </p:cNvPr>
          <p:cNvSpPr txBox="1"/>
          <p:nvPr/>
        </p:nvSpPr>
        <p:spPr>
          <a:xfrm>
            <a:off x="2025259" y="2910387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gradinets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A3B15A0-5BA7-4B55-8E54-A9334969F943}"/>
              </a:ext>
            </a:extLst>
          </p:cNvPr>
          <p:cNvSpPr txBox="1"/>
          <p:nvPr/>
        </p:nvSpPr>
        <p:spPr>
          <a:xfrm>
            <a:off x="2636846" y="3572145"/>
            <a:ext cx="29522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P1, P2, and P3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 local training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13036F3-AB93-4742-A57C-0C31A8654D99}"/>
              </a:ext>
            </a:extLst>
          </p:cNvPr>
          <p:cNvSpPr txBox="1"/>
          <p:nvPr/>
        </p:nvSpPr>
        <p:spPr>
          <a:xfrm>
            <a:off x="4427324" y="3568017"/>
            <a:ext cx="29347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P4, P5, and P6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 local training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F89A616-D7BD-453A-AB38-C59839A32299}"/>
              </a:ext>
            </a:extLst>
          </p:cNvPr>
          <p:cNvSpPr txBox="1"/>
          <p:nvPr/>
        </p:nvSpPr>
        <p:spPr>
          <a:xfrm>
            <a:off x="2929891" y="2927591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P2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 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6" name="左大括弧 85">
            <a:extLst>
              <a:ext uri="{FF2B5EF4-FFF2-40B4-BE49-F238E27FC236}">
                <a16:creationId xmlns:a16="http://schemas.microsoft.com/office/drawing/2014/main" id="{44EF99DB-A3F9-4700-BEEA-13898B9119A6}"/>
              </a:ext>
            </a:extLst>
          </p:cNvPr>
          <p:cNvSpPr/>
          <p:nvPr/>
        </p:nvSpPr>
        <p:spPr>
          <a:xfrm rot="16200000">
            <a:off x="6992144" y="2644488"/>
            <a:ext cx="396000" cy="1051495"/>
          </a:xfrm>
          <a:prstGeom prst="leftBrace">
            <a:avLst>
              <a:gd name="adj1" fmla="val 38538"/>
              <a:gd name="adj2" fmla="val 480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48D1BD14-B044-4581-9346-45AA5C6B6503}"/>
              </a:ext>
            </a:extLst>
          </p:cNvPr>
          <p:cNvSpPr txBox="1"/>
          <p:nvPr/>
        </p:nvSpPr>
        <p:spPr>
          <a:xfrm>
            <a:off x="6010107" y="3483077"/>
            <a:ext cx="26699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P7, P8, and P9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 parameters at the same time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595E5A9-C008-4AAA-985E-BAEF535E2F2D}"/>
              </a:ext>
            </a:extLst>
          </p:cNvPr>
          <p:cNvSpPr txBox="1"/>
          <p:nvPr/>
        </p:nvSpPr>
        <p:spPr>
          <a:xfrm>
            <a:off x="5940232" y="3590798"/>
            <a:ext cx="29522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P7, P8, and P9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 local training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0B33575-AF3C-4509-878F-13361AFD31BE}"/>
              </a:ext>
            </a:extLst>
          </p:cNvPr>
          <p:cNvSpPr txBox="1"/>
          <p:nvPr/>
        </p:nvSpPr>
        <p:spPr>
          <a:xfrm>
            <a:off x="3372889" y="2928670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P3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36D2C2A-797D-4DF0-A2E7-6E284162AB43}"/>
              </a:ext>
            </a:extLst>
          </p:cNvPr>
          <p:cNvSpPr txBox="1"/>
          <p:nvPr/>
        </p:nvSpPr>
        <p:spPr>
          <a:xfrm>
            <a:off x="6985307" y="3055252"/>
            <a:ext cx="25009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P10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 parameters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379D879-F14A-45E7-9F59-E2ED63A0BD93}"/>
              </a:ext>
            </a:extLst>
          </p:cNvPr>
          <p:cNvSpPr txBox="1"/>
          <p:nvPr/>
        </p:nvSpPr>
        <p:spPr>
          <a:xfrm>
            <a:off x="6993222" y="3048475"/>
            <a:ext cx="25009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P10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does local training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71FCF59-9651-46D6-AFC6-5CCA8CEA8BDC}"/>
              </a:ext>
            </a:extLst>
          </p:cNvPr>
          <p:cNvSpPr txBox="1"/>
          <p:nvPr/>
        </p:nvSpPr>
        <p:spPr>
          <a:xfrm>
            <a:off x="4045141" y="2947770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P4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28B9E25-4FCC-4663-AD69-C9A5C27FEC32}"/>
              </a:ext>
            </a:extLst>
          </p:cNvPr>
          <p:cNvSpPr txBox="1"/>
          <p:nvPr/>
        </p:nvSpPr>
        <p:spPr>
          <a:xfrm>
            <a:off x="4672218" y="2968419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P5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637F6D5-7DC2-4836-9DEC-4E3919303D66}"/>
              </a:ext>
            </a:extLst>
          </p:cNvPr>
          <p:cNvSpPr txBox="1"/>
          <p:nvPr/>
        </p:nvSpPr>
        <p:spPr>
          <a:xfrm>
            <a:off x="5156749" y="2939781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P6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F4D33A9-B335-44CF-80F5-93D2D0A46DF7}"/>
              </a:ext>
            </a:extLst>
          </p:cNvPr>
          <p:cNvSpPr txBox="1"/>
          <p:nvPr/>
        </p:nvSpPr>
        <p:spPr>
          <a:xfrm>
            <a:off x="5828318" y="2939341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A6B78C0-AC04-4715-B22E-D99BA5C4EA7A}"/>
              </a:ext>
            </a:extLst>
          </p:cNvPr>
          <p:cNvSpPr txBox="1"/>
          <p:nvPr/>
        </p:nvSpPr>
        <p:spPr>
          <a:xfrm>
            <a:off x="6334674" y="2985959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P8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gradients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45B9A9E-E157-4A52-A7AB-EE22E103A502}"/>
              </a:ext>
            </a:extLst>
          </p:cNvPr>
          <p:cNvSpPr txBox="1"/>
          <p:nvPr/>
        </p:nvSpPr>
        <p:spPr>
          <a:xfrm>
            <a:off x="6706026" y="3008740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P9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3995537-B670-4F2D-973E-79DAD923046C}"/>
              </a:ext>
            </a:extLst>
          </p:cNvPr>
          <p:cNvSpPr txBox="1"/>
          <p:nvPr/>
        </p:nvSpPr>
        <p:spPr>
          <a:xfrm>
            <a:off x="7939225" y="2947770"/>
            <a:ext cx="24232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P10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uploads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gradientss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to server and finishes it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6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" grpId="0"/>
      <p:bldP spid="5" grpId="1"/>
      <p:bldP spid="66" grpId="0"/>
      <p:bldP spid="66" grpId="1"/>
      <p:bldP spid="67" grpId="0"/>
      <p:bldP spid="67" grpId="1"/>
      <p:bldP spid="68" grpId="0"/>
      <p:bldP spid="68" grpId="1"/>
      <p:bldP spid="70" grpId="0"/>
      <p:bldP spid="70" grpId="1"/>
      <p:bldP spid="71" grpId="0"/>
      <p:bldP spid="71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57" grpId="0" animBg="1"/>
      <p:bldP spid="57" grpId="1" animBg="1"/>
      <p:bldP spid="61" grpId="0"/>
      <p:bldP spid="61" grpId="1"/>
      <p:bldP spid="82" grpId="0" animBg="1"/>
      <p:bldP spid="82" grpId="1" animBg="1"/>
      <p:bldP spid="83" grpId="0"/>
      <p:bldP spid="83" grpId="1"/>
      <p:bldP spid="84" grpId="0"/>
      <p:bldP spid="84" grpId="1"/>
      <p:bldP spid="76" grpId="0"/>
      <p:bldP spid="76" grpId="1"/>
      <p:bldP spid="77" grpId="0"/>
      <p:bldP spid="77" grpId="1"/>
      <p:bldP spid="85" grpId="0"/>
      <p:bldP spid="85" grpId="1"/>
      <p:bldP spid="86" grpId="0" animBg="1"/>
      <p:bldP spid="86" grpId="1" animBg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</Words>
  <Application>Microsoft Office PowerPoint</Application>
  <PresentationFormat>寬螢幕</PresentationFormat>
  <Paragraphs>82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 UI</vt:lpstr>
      <vt:lpstr>Microsoft JhengHei UI Light</vt:lpstr>
      <vt:lpstr>Arial</vt:lpstr>
      <vt:lpstr>Calibri</vt:lpstr>
      <vt:lpstr>Calibri Light</vt:lpstr>
      <vt:lpstr>Office 佈景主題</vt:lpstr>
      <vt:lpstr>Round Robin Exchange Protocol</vt:lpstr>
      <vt:lpstr>Random Order Exchange Protocol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聖博 曾</dc:creator>
  <cp:lastModifiedBy>聖博 曾</cp:lastModifiedBy>
  <cp:revision>2</cp:revision>
  <dcterms:created xsi:type="dcterms:W3CDTF">2021-09-17T16:42:46Z</dcterms:created>
  <dcterms:modified xsi:type="dcterms:W3CDTF">2021-09-17T16:45:15Z</dcterms:modified>
</cp:coreProperties>
</file>