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856663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083" y="848527"/>
            <a:ext cx="6642497" cy="1805070"/>
          </a:xfrm>
        </p:spPr>
        <p:txBody>
          <a:bodyPr anchor="b"/>
          <a:lstStyle>
            <a:lvl1pPr algn="ctr">
              <a:defRPr sz="43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83" y="2723207"/>
            <a:ext cx="6642497" cy="1251787"/>
          </a:xfrm>
        </p:spPr>
        <p:txBody>
          <a:bodyPr/>
          <a:lstStyle>
            <a:lvl1pPr marL="0" indent="0" algn="ctr">
              <a:buNone/>
              <a:defRPr sz="1743"/>
            </a:lvl1pPr>
            <a:lvl2pPr marL="332110" indent="0" algn="ctr">
              <a:buNone/>
              <a:defRPr sz="1453"/>
            </a:lvl2pPr>
            <a:lvl3pPr marL="664220" indent="0" algn="ctr">
              <a:buNone/>
              <a:defRPr sz="1308"/>
            </a:lvl3pPr>
            <a:lvl4pPr marL="996330" indent="0" algn="ctr">
              <a:buNone/>
              <a:defRPr sz="1162"/>
            </a:lvl4pPr>
            <a:lvl5pPr marL="1328440" indent="0" algn="ctr">
              <a:buNone/>
              <a:defRPr sz="1162"/>
            </a:lvl5pPr>
            <a:lvl6pPr marL="1660550" indent="0" algn="ctr">
              <a:buNone/>
              <a:defRPr sz="1162"/>
            </a:lvl6pPr>
            <a:lvl7pPr marL="1992660" indent="0" algn="ctr">
              <a:buNone/>
              <a:defRPr sz="1162"/>
            </a:lvl7pPr>
            <a:lvl8pPr marL="2324771" indent="0" algn="ctr">
              <a:buNone/>
              <a:defRPr sz="1162"/>
            </a:lvl8pPr>
            <a:lvl9pPr marL="2656881" indent="0" algn="ctr">
              <a:buNone/>
              <a:defRPr sz="116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8049" y="276041"/>
            <a:ext cx="1909718" cy="439385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895" y="276041"/>
            <a:ext cx="5618446" cy="439385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9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3" y="1292594"/>
            <a:ext cx="7638872" cy="2156722"/>
          </a:xfrm>
        </p:spPr>
        <p:txBody>
          <a:bodyPr anchor="b"/>
          <a:lstStyle>
            <a:lvl1pPr>
              <a:defRPr sz="435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283" y="3469719"/>
            <a:ext cx="7638872" cy="1134169"/>
          </a:xfrm>
        </p:spPr>
        <p:txBody>
          <a:bodyPr/>
          <a:lstStyle>
            <a:lvl1pPr marL="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1pPr>
            <a:lvl2pPr marL="33211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2pPr>
            <a:lvl3pPr marL="664220" indent="0">
              <a:buNone/>
              <a:defRPr sz="1308">
                <a:solidFill>
                  <a:schemeClr val="tx1">
                    <a:tint val="75000"/>
                  </a:schemeClr>
                </a:solidFill>
              </a:defRPr>
            </a:lvl3pPr>
            <a:lvl4pPr marL="99633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4pPr>
            <a:lvl5pPr marL="132844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5pPr>
            <a:lvl6pPr marL="166055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6pPr>
            <a:lvl7pPr marL="1992660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7pPr>
            <a:lvl8pPr marL="2324771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8pPr>
            <a:lvl9pPr marL="2656881" indent="0">
              <a:buNone/>
              <a:defRPr sz="11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2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895" y="1380206"/>
            <a:ext cx="3764082" cy="32896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3686" y="1380206"/>
            <a:ext cx="3764082" cy="32896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1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49" y="276042"/>
            <a:ext cx="7638872" cy="10021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50" y="1270990"/>
            <a:ext cx="3746783" cy="622893"/>
          </a:xfrm>
        </p:spPr>
        <p:txBody>
          <a:bodyPr anchor="b"/>
          <a:lstStyle>
            <a:lvl1pPr marL="0" indent="0">
              <a:buNone/>
              <a:defRPr sz="1743" b="1"/>
            </a:lvl1pPr>
            <a:lvl2pPr marL="332110" indent="0">
              <a:buNone/>
              <a:defRPr sz="1453" b="1"/>
            </a:lvl2pPr>
            <a:lvl3pPr marL="664220" indent="0">
              <a:buNone/>
              <a:defRPr sz="1308" b="1"/>
            </a:lvl3pPr>
            <a:lvl4pPr marL="996330" indent="0">
              <a:buNone/>
              <a:defRPr sz="1162" b="1"/>
            </a:lvl4pPr>
            <a:lvl5pPr marL="1328440" indent="0">
              <a:buNone/>
              <a:defRPr sz="1162" b="1"/>
            </a:lvl5pPr>
            <a:lvl6pPr marL="1660550" indent="0">
              <a:buNone/>
              <a:defRPr sz="1162" b="1"/>
            </a:lvl6pPr>
            <a:lvl7pPr marL="1992660" indent="0">
              <a:buNone/>
              <a:defRPr sz="1162" b="1"/>
            </a:lvl7pPr>
            <a:lvl8pPr marL="2324771" indent="0">
              <a:buNone/>
              <a:defRPr sz="1162" b="1"/>
            </a:lvl8pPr>
            <a:lvl9pPr marL="2656881" indent="0">
              <a:buNone/>
              <a:defRPr sz="116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050" y="1893883"/>
            <a:ext cx="3746783" cy="27856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3686" y="1270990"/>
            <a:ext cx="3765235" cy="622893"/>
          </a:xfrm>
        </p:spPr>
        <p:txBody>
          <a:bodyPr anchor="b"/>
          <a:lstStyle>
            <a:lvl1pPr marL="0" indent="0">
              <a:buNone/>
              <a:defRPr sz="1743" b="1"/>
            </a:lvl1pPr>
            <a:lvl2pPr marL="332110" indent="0">
              <a:buNone/>
              <a:defRPr sz="1453" b="1"/>
            </a:lvl2pPr>
            <a:lvl3pPr marL="664220" indent="0">
              <a:buNone/>
              <a:defRPr sz="1308" b="1"/>
            </a:lvl3pPr>
            <a:lvl4pPr marL="996330" indent="0">
              <a:buNone/>
              <a:defRPr sz="1162" b="1"/>
            </a:lvl4pPr>
            <a:lvl5pPr marL="1328440" indent="0">
              <a:buNone/>
              <a:defRPr sz="1162" b="1"/>
            </a:lvl5pPr>
            <a:lvl6pPr marL="1660550" indent="0">
              <a:buNone/>
              <a:defRPr sz="1162" b="1"/>
            </a:lvl6pPr>
            <a:lvl7pPr marL="1992660" indent="0">
              <a:buNone/>
              <a:defRPr sz="1162" b="1"/>
            </a:lvl7pPr>
            <a:lvl8pPr marL="2324771" indent="0">
              <a:buNone/>
              <a:defRPr sz="1162" b="1"/>
            </a:lvl8pPr>
            <a:lvl9pPr marL="2656881" indent="0">
              <a:buNone/>
              <a:defRPr sz="116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3686" y="1893883"/>
            <a:ext cx="3765235" cy="27856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8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50" y="345652"/>
            <a:ext cx="2856504" cy="1209781"/>
          </a:xfrm>
        </p:spPr>
        <p:txBody>
          <a:bodyPr anchor="b"/>
          <a:lstStyle>
            <a:lvl1pPr>
              <a:defRPr sz="23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235" y="746512"/>
            <a:ext cx="4483686" cy="3684551"/>
          </a:xfrm>
        </p:spPr>
        <p:txBody>
          <a:bodyPr/>
          <a:lstStyle>
            <a:lvl1pPr>
              <a:defRPr sz="2324"/>
            </a:lvl1pPr>
            <a:lvl2pPr>
              <a:defRPr sz="2034"/>
            </a:lvl2pPr>
            <a:lvl3pPr>
              <a:defRPr sz="1743"/>
            </a:lvl3pPr>
            <a:lvl4pPr>
              <a:defRPr sz="1453"/>
            </a:lvl4pPr>
            <a:lvl5pPr>
              <a:defRPr sz="1453"/>
            </a:lvl5pPr>
            <a:lvl6pPr>
              <a:defRPr sz="1453"/>
            </a:lvl6pPr>
            <a:lvl7pPr>
              <a:defRPr sz="1453"/>
            </a:lvl7pPr>
            <a:lvl8pPr>
              <a:defRPr sz="1453"/>
            </a:lvl8pPr>
            <a:lvl9pPr>
              <a:defRPr sz="145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50" y="1555433"/>
            <a:ext cx="2856504" cy="2881631"/>
          </a:xfrm>
        </p:spPr>
        <p:txBody>
          <a:bodyPr/>
          <a:lstStyle>
            <a:lvl1pPr marL="0" indent="0">
              <a:buNone/>
              <a:defRPr sz="1162"/>
            </a:lvl1pPr>
            <a:lvl2pPr marL="332110" indent="0">
              <a:buNone/>
              <a:defRPr sz="1017"/>
            </a:lvl2pPr>
            <a:lvl3pPr marL="664220" indent="0">
              <a:buNone/>
              <a:defRPr sz="872"/>
            </a:lvl3pPr>
            <a:lvl4pPr marL="996330" indent="0">
              <a:buNone/>
              <a:defRPr sz="726"/>
            </a:lvl4pPr>
            <a:lvl5pPr marL="1328440" indent="0">
              <a:buNone/>
              <a:defRPr sz="726"/>
            </a:lvl5pPr>
            <a:lvl6pPr marL="1660550" indent="0">
              <a:buNone/>
              <a:defRPr sz="726"/>
            </a:lvl6pPr>
            <a:lvl7pPr marL="1992660" indent="0">
              <a:buNone/>
              <a:defRPr sz="726"/>
            </a:lvl7pPr>
            <a:lvl8pPr marL="2324771" indent="0">
              <a:buNone/>
              <a:defRPr sz="726"/>
            </a:lvl8pPr>
            <a:lvl9pPr marL="2656881" indent="0">
              <a:buNone/>
              <a:defRPr sz="72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50" y="345652"/>
            <a:ext cx="2856504" cy="1209781"/>
          </a:xfrm>
        </p:spPr>
        <p:txBody>
          <a:bodyPr anchor="b"/>
          <a:lstStyle>
            <a:lvl1pPr>
              <a:defRPr sz="23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65235" y="746512"/>
            <a:ext cx="4483686" cy="3684551"/>
          </a:xfrm>
        </p:spPr>
        <p:txBody>
          <a:bodyPr anchor="t"/>
          <a:lstStyle>
            <a:lvl1pPr marL="0" indent="0">
              <a:buNone/>
              <a:defRPr sz="2324"/>
            </a:lvl1pPr>
            <a:lvl2pPr marL="332110" indent="0">
              <a:buNone/>
              <a:defRPr sz="2034"/>
            </a:lvl2pPr>
            <a:lvl3pPr marL="664220" indent="0">
              <a:buNone/>
              <a:defRPr sz="1743"/>
            </a:lvl3pPr>
            <a:lvl4pPr marL="996330" indent="0">
              <a:buNone/>
              <a:defRPr sz="1453"/>
            </a:lvl4pPr>
            <a:lvl5pPr marL="1328440" indent="0">
              <a:buNone/>
              <a:defRPr sz="1453"/>
            </a:lvl5pPr>
            <a:lvl6pPr marL="1660550" indent="0">
              <a:buNone/>
              <a:defRPr sz="1453"/>
            </a:lvl6pPr>
            <a:lvl7pPr marL="1992660" indent="0">
              <a:buNone/>
              <a:defRPr sz="1453"/>
            </a:lvl7pPr>
            <a:lvl8pPr marL="2324771" indent="0">
              <a:buNone/>
              <a:defRPr sz="1453"/>
            </a:lvl8pPr>
            <a:lvl9pPr marL="2656881" indent="0">
              <a:buNone/>
              <a:defRPr sz="14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050" y="1555433"/>
            <a:ext cx="2856504" cy="2881631"/>
          </a:xfrm>
        </p:spPr>
        <p:txBody>
          <a:bodyPr/>
          <a:lstStyle>
            <a:lvl1pPr marL="0" indent="0">
              <a:buNone/>
              <a:defRPr sz="1162"/>
            </a:lvl1pPr>
            <a:lvl2pPr marL="332110" indent="0">
              <a:buNone/>
              <a:defRPr sz="1017"/>
            </a:lvl2pPr>
            <a:lvl3pPr marL="664220" indent="0">
              <a:buNone/>
              <a:defRPr sz="872"/>
            </a:lvl3pPr>
            <a:lvl4pPr marL="996330" indent="0">
              <a:buNone/>
              <a:defRPr sz="726"/>
            </a:lvl4pPr>
            <a:lvl5pPr marL="1328440" indent="0">
              <a:buNone/>
              <a:defRPr sz="726"/>
            </a:lvl5pPr>
            <a:lvl6pPr marL="1660550" indent="0">
              <a:buNone/>
              <a:defRPr sz="726"/>
            </a:lvl6pPr>
            <a:lvl7pPr marL="1992660" indent="0">
              <a:buNone/>
              <a:defRPr sz="726"/>
            </a:lvl7pPr>
            <a:lvl8pPr marL="2324771" indent="0">
              <a:buNone/>
              <a:defRPr sz="726"/>
            </a:lvl8pPr>
            <a:lvl9pPr marL="2656881" indent="0">
              <a:buNone/>
              <a:defRPr sz="72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896" y="276042"/>
            <a:ext cx="7638872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96" y="1380206"/>
            <a:ext cx="7638872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896" y="4805519"/>
            <a:ext cx="199274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E88B-7701-48E0-9071-7BD7843CEEA5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70" y="4805519"/>
            <a:ext cx="2989124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5018" y="4805519"/>
            <a:ext cx="199274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46E8-07CD-4149-B5C2-DF65946A8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4220" rtl="0" eaLnBrk="1" latinLnBrk="1" hangingPunct="1">
        <a:lnSpc>
          <a:spcPct val="90000"/>
        </a:lnSpc>
        <a:spcBef>
          <a:spcPct val="0"/>
        </a:spcBef>
        <a:buNone/>
        <a:defRPr sz="3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055" indent="-166055" algn="l" defTabSz="664220" rtl="0" eaLnBrk="1" latinLnBrk="1" hangingPunct="1">
        <a:lnSpc>
          <a:spcPct val="90000"/>
        </a:lnSpc>
        <a:spcBef>
          <a:spcPts val="726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1pPr>
      <a:lvl2pPr marL="498165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30275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62385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4pPr>
      <a:lvl5pPr marL="1494495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5pPr>
      <a:lvl6pPr marL="1826605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6pPr>
      <a:lvl7pPr marL="2158716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7pPr>
      <a:lvl8pPr marL="2490826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8pPr>
      <a:lvl9pPr marL="2822936" indent="-166055" algn="l" defTabSz="664220" rtl="0" eaLnBrk="1" latinLnBrk="1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3211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2pPr>
      <a:lvl3pPr marL="66422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3pPr>
      <a:lvl4pPr marL="99633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4pPr>
      <a:lvl5pPr marL="132844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5pPr>
      <a:lvl6pPr marL="166055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6pPr>
      <a:lvl7pPr marL="1992660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7pPr>
      <a:lvl8pPr marL="2324771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8pPr>
      <a:lvl9pPr marL="2656881" algn="l" defTabSz="664220" rtl="0" eaLnBrk="1" latinLnBrk="1" hangingPunct="1">
        <a:defRPr sz="13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4" t="12227" r="9720" b="12511"/>
          <a:stretch/>
        </p:blipFill>
        <p:spPr>
          <a:xfrm>
            <a:off x="594746" y="826973"/>
            <a:ext cx="2243138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143" y="44188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 x 128</a:t>
            </a:r>
            <a:endParaRPr lang="ko-KR" altLang="en-US" dirty="0"/>
          </a:p>
        </p:txBody>
      </p:sp>
      <p:sp>
        <p:nvSpPr>
          <p:cNvPr id="6" name="사다리꼴 5"/>
          <p:cNvSpPr/>
          <p:nvPr/>
        </p:nvSpPr>
        <p:spPr>
          <a:xfrm rot="10800000">
            <a:off x="594746" y="2266148"/>
            <a:ext cx="2243138" cy="2004016"/>
          </a:xfrm>
          <a:prstGeom prst="trapezoid">
            <a:avLst>
              <a:gd name="adj" fmla="val 298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6637" y="2915328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902838" y="771842"/>
            <a:ext cx="1735462" cy="3418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812890">
            <a:off x="2407675" y="2245411"/>
            <a:ext cx="234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Average Pooling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36616" y="563255"/>
            <a:ext cx="2263726" cy="465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6616" y="563255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24" name="직사각형 23"/>
          <p:cNvSpPr/>
          <p:nvPr/>
        </p:nvSpPr>
        <p:spPr>
          <a:xfrm>
            <a:off x="5244554" y="563255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23666" y="563255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4361" y="546409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44117" y="63924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x 1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254311" y="617821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512 features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736616" y="2130096"/>
            <a:ext cx="2263726" cy="465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36616" y="2130096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35" name="직사각형 34"/>
          <p:cNvSpPr/>
          <p:nvPr/>
        </p:nvSpPr>
        <p:spPr>
          <a:xfrm>
            <a:off x="5244554" y="2130096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23666" y="2130096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043397" y="2111518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44117" y="220889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x 1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271529" y="2166191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 features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974475" y="1149192"/>
            <a:ext cx="0" cy="877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17554" y="1360205"/>
            <a:ext cx="23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Connected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278092" y="2404608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Drop Out (0.5)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736616" y="3763474"/>
            <a:ext cx="2263726" cy="465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736616" y="3763474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1" name="직사각형 50"/>
          <p:cNvSpPr/>
          <p:nvPr/>
        </p:nvSpPr>
        <p:spPr>
          <a:xfrm>
            <a:off x="5244554" y="3763474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23666" y="3763474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37932" y="3763474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35420" y="384921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x 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248576" y="3798422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features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5974475" y="2740030"/>
            <a:ext cx="0" cy="877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23378" y="2951043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Fully Connected 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78092" y="4067138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 Layer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195685" y="4276043"/>
            <a:ext cx="2263726" cy="465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195685" y="4276043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6" name="직사각형 55"/>
          <p:cNvSpPr/>
          <p:nvPr/>
        </p:nvSpPr>
        <p:spPr>
          <a:xfrm>
            <a:off x="1703623" y="4276043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182735" y="4276043"/>
            <a:ext cx="530645" cy="465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513430" y="4259197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203186" y="435203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x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713380" y="4330609"/>
            <a:ext cx="13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512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42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48</Words>
  <Application>Microsoft Office PowerPoint</Application>
  <PresentationFormat>사용자 지정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BILL_CCH</dc:creator>
  <cp:lastModifiedBy>BILL_CCH</cp:lastModifiedBy>
  <cp:revision>6</cp:revision>
  <dcterms:created xsi:type="dcterms:W3CDTF">2024-12-07T03:50:13Z</dcterms:created>
  <dcterms:modified xsi:type="dcterms:W3CDTF">2024-12-07T12:44:56Z</dcterms:modified>
</cp:coreProperties>
</file>