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PT Sans Narrow" panose="020B0604020202020204" charset="0"/>
      <p:regular r:id="rId15"/>
      <p:bold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158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89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gd polygon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0" y="4552950"/>
            <a:ext cx="9144000" cy="5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268089" y="4558505"/>
            <a:ext cx="1030500" cy="591900"/>
          </a:xfrm>
          <a:prstGeom prst="rect">
            <a:avLst/>
          </a:prstGeom>
          <a:solidFill>
            <a:srgbClr val="F26D58"/>
          </a:solidFill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ato"/>
              <a:buNone/>
            </a:pPr>
            <a:r>
              <a:rPr lang="zh-TW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資料視覺化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ato"/>
              <a:buNone/>
            </a:pPr>
            <a:r>
              <a:rPr lang="zh-TW" sz="17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D3.js</a:t>
            </a:r>
          </a:p>
        </p:txBody>
      </p:sp>
      <p:sp>
        <p:nvSpPr>
          <p:cNvPr id="65" name="Shape 65"/>
          <p:cNvSpPr/>
          <p:nvPr/>
        </p:nvSpPr>
        <p:spPr>
          <a:xfrm>
            <a:off x="8704156" y="4762500"/>
            <a:ext cx="303300" cy="195300"/>
          </a:xfrm>
          <a:prstGeom prst="rect">
            <a:avLst/>
          </a:prstGeom>
          <a:noFill/>
          <a:ln>
            <a:noFill/>
          </a:ln>
          <a:effectLst>
            <a:outerShdw blurRad="76200" dist="58946" dir="5400000" rotWithShape="0">
              <a:srgbClr val="000000">
                <a:alpha val="29020"/>
              </a:srgbClr>
            </a:outerShdw>
          </a:effectLst>
        </p:spPr>
        <p:txBody>
          <a:bodyPr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9ED"/>
              </a:buClr>
              <a:buSzPct val="25000"/>
              <a:buFont typeface="Lato"/>
              <a:buNone/>
            </a:pPr>
            <a:r>
              <a:rPr lang="zh-TW" sz="1000" b="0" i="0" u="none" strike="noStrike" cap="none">
                <a:solidFill>
                  <a:srgbClr val="E4E9ED"/>
                </a:solidFill>
                <a:latin typeface="Lato"/>
                <a:ea typeface="Lato"/>
                <a:cs typeface="Lato"/>
                <a:sym typeface="Lato"/>
              </a:rPr>
              <a:t>LJW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zh-TW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zh-TW" sz="9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4552950"/>
            <a:ext cx="9144000" cy="5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8704156" y="4762500"/>
            <a:ext cx="303300" cy="195300"/>
          </a:xfrm>
          <a:prstGeom prst="rect">
            <a:avLst/>
          </a:prstGeom>
          <a:noFill/>
          <a:ln>
            <a:noFill/>
          </a:ln>
          <a:effectLst>
            <a:outerShdw blurRad="76200" dist="58946" dir="5400000" rotWithShape="0">
              <a:srgbClr val="000000">
                <a:alpha val="29020"/>
              </a:srgbClr>
            </a:outerShdw>
          </a:effectLst>
        </p:spPr>
        <p:txBody>
          <a:bodyPr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E9ED"/>
              </a:buClr>
              <a:buSzPct val="25000"/>
              <a:buFont typeface="Lato"/>
              <a:buNone/>
            </a:pPr>
            <a:r>
              <a:rPr lang="zh-TW" sz="1000" b="0" i="0" u="none" strike="noStrike" cap="none">
                <a:solidFill>
                  <a:srgbClr val="E4E9ED"/>
                </a:solidFill>
                <a:latin typeface="Lato"/>
                <a:ea typeface="Lato"/>
                <a:cs typeface="Lato"/>
                <a:sym typeface="Lato"/>
              </a:rPr>
              <a:t>LJW</a:t>
            </a:r>
          </a:p>
        </p:txBody>
      </p:sp>
      <p:sp>
        <p:nvSpPr>
          <p:cNvPr id="70" name="Shape 70"/>
          <p:cNvSpPr/>
          <p:nvPr/>
        </p:nvSpPr>
        <p:spPr>
          <a:xfrm>
            <a:off x="268089" y="4558505"/>
            <a:ext cx="1030500" cy="591900"/>
          </a:xfrm>
          <a:prstGeom prst="rect">
            <a:avLst/>
          </a:prstGeom>
          <a:solidFill>
            <a:srgbClr val="F26D58"/>
          </a:solidFill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ato"/>
              <a:buNone/>
            </a:pPr>
            <a:r>
              <a:rPr lang="zh-TW" sz="12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資料視覺化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ato"/>
              <a:buNone/>
            </a:pPr>
            <a:r>
              <a:rPr lang="zh-TW" sz="17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D3.js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484636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zh-TW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zh-TW" sz="9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zh-TW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bostock.github.io/d3/talk/20111116/airports.html" TargetMode="External"/><Relationship Id="rId7" Type="http://schemas.openxmlformats.org/officeDocument/2006/relationships/hyperlink" Target="https://vida.io/gists/TWNbJrHvRcR3DeAZq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maphttps://bl.ocks.org/mbostock/2206590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983600" y="905587"/>
            <a:ext cx="2755800" cy="12870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D58"/>
              </a:buClr>
              <a:buSzPct val="25000"/>
              <a:buFont typeface="Lato"/>
              <a:buNone/>
            </a:pPr>
            <a:r>
              <a:rPr lang="zh-TW" sz="1800" b="0" i="0" u="none" strike="noStrike" cap="none">
                <a:solidFill>
                  <a:srgbClr val="F26D58"/>
                </a:solidFill>
                <a:latin typeface="Lato"/>
                <a:ea typeface="Lato"/>
                <a:cs typeface="Lato"/>
                <a:sym typeface="Lato"/>
              </a:rPr>
              <a:t>D3.JS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D58"/>
              </a:buClr>
              <a:buSzPct val="25000"/>
              <a:buFont typeface="Lato"/>
              <a:buNone/>
            </a:pPr>
            <a:r>
              <a:rPr lang="zh-TW" sz="1800">
                <a:solidFill>
                  <a:srgbClr val="46465A"/>
                </a:solidFill>
                <a:latin typeface="Lato"/>
                <a:ea typeface="Lato"/>
                <a:cs typeface="Lato"/>
                <a:sym typeface="Lato"/>
              </a:rPr>
              <a:t>期末實戰專題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A"/>
              </a:buClr>
              <a:buSzPct val="25000"/>
              <a:buFont typeface="Lato"/>
              <a:buNone/>
            </a:pPr>
            <a:r>
              <a:rPr lang="zh-TW" sz="2800">
                <a:solidFill>
                  <a:srgbClr val="46465A"/>
                </a:solidFill>
                <a:latin typeface="Lato"/>
                <a:ea typeface="Lato"/>
                <a:cs typeface="Lato"/>
                <a:sym typeface="Lato"/>
              </a:rPr>
              <a:t>提案報告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8292" y="1013302"/>
            <a:ext cx="4486499" cy="28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subTitle" idx="4294967295"/>
          </p:nvPr>
        </p:nvSpPr>
        <p:spPr>
          <a:xfrm>
            <a:off x="907400" y="2192587"/>
            <a:ext cx="2263200" cy="16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sz="1400">
                <a:solidFill>
                  <a:srgbClr val="999999"/>
                </a:solidFill>
              </a:rPr>
              <a:t>內容包含: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zh-TW" sz="1400" b="1">
                <a:solidFill>
                  <a:srgbClr val="999999"/>
                </a:solidFill>
              </a:rPr>
              <a:t>團隊成員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zh-TW" sz="1400" b="1">
                <a:solidFill>
                  <a:srgbClr val="999999"/>
                </a:solidFill>
              </a:rPr>
              <a:t>作品簡述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zh-TW" sz="1400" b="1">
                <a:solidFill>
                  <a:srgbClr val="999999"/>
                </a:solidFill>
              </a:rPr>
              <a:t>圖表介紹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buClr>
                <a:srgbClr val="999999"/>
              </a:buClr>
              <a:buSzPct val="100000"/>
              <a:buAutoNum type="arabicPeriod"/>
            </a:pPr>
            <a:r>
              <a:rPr lang="zh-TW" sz="1400" b="1">
                <a:solidFill>
                  <a:srgbClr val="999999"/>
                </a:solidFill>
              </a:rPr>
              <a:t>時程規劃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42025" y="147404"/>
            <a:ext cx="825258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solidFill>
                  <a:srgbClr val="0070C0"/>
                </a:solidFill>
              </a:rPr>
              <a:t>團隊成員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張景筌</a:t>
            </a:r>
            <a:endParaRPr lang="en-US" altLang="zh-TW" sz="1800" dirty="0" smtClean="0"/>
          </a:p>
          <a:p>
            <a:endParaRPr lang="en-US" altLang="zh-TW" dirty="0" smtClean="0"/>
          </a:p>
          <a:p>
            <a:r>
              <a:rPr lang="zh-TW" altLang="en-US" sz="1800" dirty="0" smtClean="0">
                <a:solidFill>
                  <a:srgbClr val="0070C0"/>
                </a:solidFill>
              </a:rPr>
              <a:t>作品簡述</a:t>
            </a:r>
            <a:r>
              <a:rPr lang="en-US" altLang="zh-TW" sz="1800" dirty="0" smtClean="0"/>
              <a:t>:</a:t>
            </a:r>
          </a:p>
          <a:p>
            <a:r>
              <a:rPr lang="zh-TW" altLang="en-US" dirty="0" smtClean="0"/>
              <a:t>       藉由航班視覺化，了解航空公司於各機場飛行路線以世界地圖的方式呈現，並輔助提供班機資訊，</a:t>
            </a:r>
            <a:endParaRPr lang="en-US" altLang="zh-TW" dirty="0" smtClean="0"/>
          </a:p>
          <a:p>
            <a:r>
              <a:rPr lang="zh-TW" altLang="en-US" dirty="0" smtClean="0"/>
              <a:t>       更能清楚各地交通航班連結的狀況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" y="1593954"/>
            <a:ext cx="4139757" cy="271296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46" y="2184098"/>
            <a:ext cx="4666419" cy="27245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86676" y="269541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00B0F0"/>
                </a:solidFill>
              </a:rPr>
              <a:t>+</a:t>
            </a:r>
            <a:endParaRPr lang="zh-TW" alt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58757" y="324255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</a:rPr>
              <a:t>圖表介紹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6" y="955479"/>
            <a:ext cx="4012100" cy="243920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81974" y="3086911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Symbol map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25" y="216167"/>
            <a:ext cx="3482502" cy="18401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00571" y="165100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Zoomable map</a:t>
            </a:r>
            <a:endParaRPr lang="zh-TW" altLang="en-US" dirty="0"/>
          </a:p>
        </p:txBody>
      </p:sp>
      <p:sp>
        <p:nvSpPr>
          <p:cNvPr id="11" name="右彎箭號 10"/>
          <p:cNvSpPr/>
          <p:nvPr/>
        </p:nvSpPr>
        <p:spPr>
          <a:xfrm>
            <a:off x="3972183" y="587445"/>
            <a:ext cx="1031132" cy="1063558"/>
          </a:xfrm>
          <a:prstGeom prst="bentArrow">
            <a:avLst>
              <a:gd name="adj1" fmla="val 7486"/>
              <a:gd name="adj2" fmla="val 2022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22160" y="43355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25" y="2366968"/>
            <a:ext cx="3823549" cy="223268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122160" y="4291876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7"/>
              </a:rPr>
              <a:t>Information description</a:t>
            </a:r>
            <a:endParaRPr lang="zh-TW" altLang="en-US" dirty="0"/>
          </a:p>
        </p:txBody>
      </p:sp>
      <p:sp>
        <p:nvSpPr>
          <p:cNvPr id="16" name="向左箭號 15"/>
          <p:cNvSpPr/>
          <p:nvPr/>
        </p:nvSpPr>
        <p:spPr>
          <a:xfrm>
            <a:off x="8230855" y="3800273"/>
            <a:ext cx="835324" cy="51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360491" y="354437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touch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13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77174" y="324255"/>
            <a:ext cx="19399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0070C0"/>
                </a:solidFill>
              </a:rPr>
              <a:t>時程規劃</a:t>
            </a:r>
            <a:r>
              <a:rPr lang="en-US" altLang="zh-TW" sz="3200" dirty="0" smtClean="0">
                <a:solidFill>
                  <a:srgbClr val="0070C0"/>
                </a:solidFill>
              </a:rPr>
              <a:t>:</a:t>
            </a: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77174" y="1124474"/>
            <a:ext cx="650049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 smtClean="0"/>
              <a:t> 資料蒐集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運用</a:t>
            </a:r>
            <a:r>
              <a:rPr lang="en-US" altLang="zh-TW" sz="2400" dirty="0" smtClean="0"/>
              <a:t>web scraper</a:t>
            </a:r>
            <a:r>
              <a:rPr lang="zh-TW" altLang="en-US" sz="2400" dirty="0" smtClean="0"/>
              <a:t>抓航空公司資料</a:t>
            </a:r>
            <a:r>
              <a:rPr lang="en-US" altLang="zh-TW" sz="2400" dirty="0" smtClean="0"/>
              <a:t>)</a:t>
            </a:r>
          </a:p>
          <a:p>
            <a:pPr marL="342900" indent="-342900">
              <a:buAutoNum type="arabicPeriod"/>
            </a:pPr>
            <a:r>
              <a:rPr lang="zh-TW" altLang="en-US" sz="2400" dirty="0" smtClean="0"/>
              <a:t> 建立各機場位置與簡易</a:t>
            </a:r>
            <a:r>
              <a:rPr lang="en-US" altLang="zh-TW" sz="2400" dirty="0" smtClean="0"/>
              <a:t>information</a:t>
            </a:r>
          </a:p>
          <a:p>
            <a:pPr marL="342900" indent="-342900">
              <a:buAutoNum type="arabicPeriod"/>
            </a:pPr>
            <a:r>
              <a:rPr lang="zh-TW" altLang="en-US" sz="2400" dirty="0" smtClean="0"/>
              <a:t> 架構某一段時間內的航班連結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 製作</a:t>
            </a:r>
            <a:r>
              <a:rPr lang="en-US" altLang="zh-TW" sz="2400" dirty="0" err="1" smtClean="0"/>
              <a:t>zoomable</a:t>
            </a:r>
            <a:r>
              <a:rPr lang="zh-TW" altLang="en-US" sz="2400" dirty="0" smtClean="0"/>
              <a:t>功能</a:t>
            </a:r>
            <a:endParaRPr lang="en-US" altLang="zh-TW" sz="2400" dirty="0" smtClean="0"/>
          </a:p>
          <a:p>
            <a:r>
              <a:rPr lang="en-US" altLang="zh-TW" sz="2400" dirty="0" smtClean="0"/>
              <a:t>(5.) </a:t>
            </a:r>
            <a:r>
              <a:rPr lang="zh-TW" altLang="en-US" sz="2400" dirty="0" smtClean="0"/>
              <a:t>增加各</a:t>
            </a:r>
            <a:r>
              <a:rPr lang="zh-TW" altLang="en-US" sz="2400" dirty="0"/>
              <a:t>航</a:t>
            </a:r>
            <a:r>
              <a:rPr lang="zh-TW" altLang="en-US" sz="2400" dirty="0" smtClean="0"/>
              <a:t>班基礎資料</a:t>
            </a:r>
            <a:endParaRPr lang="en-US" altLang="zh-TW" sz="2400" dirty="0" smtClean="0"/>
          </a:p>
          <a:p>
            <a:r>
              <a:rPr lang="en-US" altLang="zh-TW" sz="2400" dirty="0" smtClean="0"/>
              <a:t>(6.) </a:t>
            </a:r>
            <a:r>
              <a:rPr lang="zh-TW" altLang="en-US" sz="2400" dirty="0" smtClean="0"/>
              <a:t>架構時間選定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項目選擇功能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9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136</Words>
  <Application>Microsoft Office PowerPoint</Application>
  <PresentationFormat>如螢幕大小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Open Sans</vt:lpstr>
      <vt:lpstr>Helvetica Neue</vt:lpstr>
      <vt:lpstr>PT Sans Narrow</vt:lpstr>
      <vt:lpstr>Lato</vt:lpstr>
      <vt:lpstr>新細明體</vt:lpstr>
      <vt:lpstr>Arial</vt:lpstr>
      <vt:lpstr>tropic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張景筌</dc:creator>
  <cp:lastModifiedBy>張景筌</cp:lastModifiedBy>
  <cp:revision>9</cp:revision>
  <dcterms:modified xsi:type="dcterms:W3CDTF">2017-03-20T16:50:12Z</dcterms:modified>
</cp:coreProperties>
</file>