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66" r:id="rId4"/>
    <p:sldId id="268" r:id="rId5"/>
    <p:sldId id="262" r:id="rId6"/>
    <p:sldId id="263" r:id="rId7"/>
    <p:sldId id="258" r:id="rId8"/>
    <p:sldId id="269" r:id="rId9"/>
    <p:sldId id="259" r:id="rId10"/>
    <p:sldId id="260" r:id="rId11"/>
    <p:sldId id="261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9"/>
    <p:restoredTop sz="94655"/>
  </p:normalViewPr>
  <p:slideViewPr>
    <p:cSldViewPr snapToGrid="0">
      <p:cViewPr varScale="1">
        <p:scale>
          <a:sx n="136" d="100"/>
          <a:sy n="136" d="100"/>
        </p:scale>
        <p:origin x="4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C4AC1A-4BC6-4EB0-B8FA-C7BC8E91EFB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BAA39D-F16C-4C99-8280-E4E007BCBB76}">
      <dgm:prSet/>
      <dgm:spPr/>
      <dgm:t>
        <a:bodyPr/>
        <a:lstStyle/>
        <a:p>
          <a:r>
            <a:rPr lang="en-US"/>
            <a:t>A smart workout assistant using computer vision</a:t>
          </a:r>
        </a:p>
      </dgm:t>
    </dgm:pt>
    <dgm:pt modelId="{9A8BE907-E6C1-4B25-8386-4D8F7D8E4208}" type="parTrans" cxnId="{3159AD5F-669E-4EDD-8565-7F1F05C82A8B}">
      <dgm:prSet/>
      <dgm:spPr/>
      <dgm:t>
        <a:bodyPr/>
        <a:lstStyle/>
        <a:p>
          <a:endParaRPr lang="en-US"/>
        </a:p>
      </dgm:t>
    </dgm:pt>
    <dgm:pt modelId="{0207681F-4A87-49BD-B83B-466236A37736}" type="sibTrans" cxnId="{3159AD5F-669E-4EDD-8565-7F1F05C82A8B}">
      <dgm:prSet/>
      <dgm:spPr/>
      <dgm:t>
        <a:bodyPr/>
        <a:lstStyle/>
        <a:p>
          <a:endParaRPr lang="en-US"/>
        </a:p>
      </dgm:t>
    </dgm:pt>
    <dgm:pt modelId="{A908422C-A1BB-429C-83A1-6AA9ED5A09F2}">
      <dgm:prSet/>
      <dgm:spPr/>
      <dgm:t>
        <a:bodyPr/>
        <a:lstStyle/>
        <a:p>
          <a:r>
            <a:rPr lang="en-US"/>
            <a:t>Detects and tracks exercises like push-ups, squats, planks, and more</a:t>
          </a:r>
        </a:p>
      </dgm:t>
    </dgm:pt>
    <dgm:pt modelId="{027A1E20-EA48-42E6-B520-721FCBEFE944}" type="parTrans" cxnId="{22F3C4B6-95FB-433C-90F8-A9C0CBA533A7}">
      <dgm:prSet/>
      <dgm:spPr/>
      <dgm:t>
        <a:bodyPr/>
        <a:lstStyle/>
        <a:p>
          <a:endParaRPr lang="en-US"/>
        </a:p>
      </dgm:t>
    </dgm:pt>
    <dgm:pt modelId="{7F4B7F0B-E67F-48DC-BBF2-0D87DD7EC15E}" type="sibTrans" cxnId="{22F3C4B6-95FB-433C-90F8-A9C0CBA533A7}">
      <dgm:prSet/>
      <dgm:spPr/>
      <dgm:t>
        <a:bodyPr/>
        <a:lstStyle/>
        <a:p>
          <a:endParaRPr lang="en-US"/>
        </a:p>
      </dgm:t>
    </dgm:pt>
    <dgm:pt modelId="{A559EEC6-CC93-440D-9338-FD136B80BF4C}">
      <dgm:prSet/>
      <dgm:spPr/>
      <dgm:t>
        <a:bodyPr/>
        <a:lstStyle/>
        <a:p>
          <a:r>
            <a:rPr lang="en-US" dirty="0"/>
            <a:t>Built with </a:t>
          </a:r>
          <a:r>
            <a:rPr lang="en-US" b="1" dirty="0"/>
            <a:t>MediaPipe Pose</a:t>
          </a:r>
          <a:r>
            <a:rPr lang="en-US" dirty="0"/>
            <a:t>, JavaScript, and HTML5 Canvas</a:t>
          </a:r>
        </a:p>
      </dgm:t>
    </dgm:pt>
    <dgm:pt modelId="{68D9A056-6158-45FA-9302-9C5A00B8357E}" type="parTrans" cxnId="{509B5BAD-EAB8-4A5B-89BB-D9391441295D}">
      <dgm:prSet/>
      <dgm:spPr/>
      <dgm:t>
        <a:bodyPr/>
        <a:lstStyle/>
        <a:p>
          <a:endParaRPr lang="en-US"/>
        </a:p>
      </dgm:t>
    </dgm:pt>
    <dgm:pt modelId="{E9E7BFAF-5292-4125-AE3F-9476273BD0E9}" type="sibTrans" cxnId="{509B5BAD-EAB8-4A5B-89BB-D9391441295D}">
      <dgm:prSet/>
      <dgm:spPr/>
      <dgm:t>
        <a:bodyPr/>
        <a:lstStyle/>
        <a:p>
          <a:endParaRPr lang="en-US"/>
        </a:p>
      </dgm:t>
    </dgm:pt>
    <dgm:pt modelId="{39B3A42B-B8C5-4D42-B96F-B2FCE74F5B26}">
      <dgm:prSet/>
      <dgm:spPr/>
      <dgm:t>
        <a:bodyPr/>
        <a:lstStyle/>
        <a:p>
          <a:r>
            <a:rPr lang="en-US"/>
            <a:t>Provides real-time feedback, counts reps, tracks calories, and logs workout history</a:t>
          </a:r>
        </a:p>
      </dgm:t>
    </dgm:pt>
    <dgm:pt modelId="{9C8504DC-E81B-4EEB-9F3C-1EE54D2A950E}" type="parTrans" cxnId="{335A06B4-AF21-4EB5-BFC5-8FBF78F5FF1A}">
      <dgm:prSet/>
      <dgm:spPr/>
      <dgm:t>
        <a:bodyPr/>
        <a:lstStyle/>
        <a:p>
          <a:endParaRPr lang="en-US"/>
        </a:p>
      </dgm:t>
    </dgm:pt>
    <dgm:pt modelId="{0C0953A6-789D-4648-A45F-95076C5AC197}" type="sibTrans" cxnId="{335A06B4-AF21-4EB5-BFC5-8FBF78F5FF1A}">
      <dgm:prSet/>
      <dgm:spPr/>
      <dgm:t>
        <a:bodyPr/>
        <a:lstStyle/>
        <a:p>
          <a:endParaRPr lang="en-US"/>
        </a:p>
      </dgm:t>
    </dgm:pt>
    <dgm:pt modelId="{F89D1557-148D-4EDA-944E-9760D180E1EA}">
      <dgm:prSet/>
      <dgm:spPr/>
      <dgm:t>
        <a:bodyPr/>
        <a:lstStyle/>
        <a:p>
          <a:r>
            <a:rPr lang="en-US"/>
            <a:t>Designed to make home workouts accurate, fun, and data-driven</a:t>
          </a:r>
        </a:p>
      </dgm:t>
    </dgm:pt>
    <dgm:pt modelId="{5DC818B3-A866-427D-8DD3-71B1AC206EEF}" type="parTrans" cxnId="{380103D5-477B-4CFA-8195-BD4CEA05451D}">
      <dgm:prSet/>
      <dgm:spPr/>
      <dgm:t>
        <a:bodyPr/>
        <a:lstStyle/>
        <a:p>
          <a:endParaRPr lang="en-US"/>
        </a:p>
      </dgm:t>
    </dgm:pt>
    <dgm:pt modelId="{BF58960C-8175-4A52-A048-56CC7A5A7B32}" type="sibTrans" cxnId="{380103D5-477B-4CFA-8195-BD4CEA05451D}">
      <dgm:prSet/>
      <dgm:spPr/>
      <dgm:t>
        <a:bodyPr/>
        <a:lstStyle/>
        <a:p>
          <a:endParaRPr lang="en-US"/>
        </a:p>
      </dgm:t>
    </dgm:pt>
    <dgm:pt modelId="{2150239E-EF52-47EB-8834-91DE5624CA8D}" type="pres">
      <dgm:prSet presAssocID="{4DC4AC1A-4BC6-4EB0-B8FA-C7BC8E91EFB2}" presName="root" presStyleCnt="0">
        <dgm:presLayoutVars>
          <dgm:dir/>
          <dgm:resizeHandles val="exact"/>
        </dgm:presLayoutVars>
      </dgm:prSet>
      <dgm:spPr/>
    </dgm:pt>
    <dgm:pt modelId="{B528EBD3-9473-483C-9185-B7042EB746D6}" type="pres">
      <dgm:prSet presAssocID="{30BAA39D-F16C-4C99-8280-E4E007BCBB76}" presName="compNode" presStyleCnt="0"/>
      <dgm:spPr/>
    </dgm:pt>
    <dgm:pt modelId="{07E81A06-905E-4E4E-B011-A3EF1D885447}" type="pres">
      <dgm:prSet presAssocID="{30BAA39D-F16C-4C99-8280-E4E007BCBB7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2D9F707-3222-4790-907A-1B90C5D1A6FD}" type="pres">
      <dgm:prSet presAssocID="{30BAA39D-F16C-4C99-8280-E4E007BCBB76}" presName="spaceRect" presStyleCnt="0"/>
      <dgm:spPr/>
    </dgm:pt>
    <dgm:pt modelId="{8A9489E6-A781-42B5-91A2-61BA845591A9}" type="pres">
      <dgm:prSet presAssocID="{30BAA39D-F16C-4C99-8280-E4E007BCBB76}" presName="textRect" presStyleLbl="revTx" presStyleIdx="0" presStyleCnt="5">
        <dgm:presLayoutVars>
          <dgm:chMax val="1"/>
          <dgm:chPref val="1"/>
        </dgm:presLayoutVars>
      </dgm:prSet>
      <dgm:spPr/>
    </dgm:pt>
    <dgm:pt modelId="{F5BB3661-3AF0-4036-A695-C87DCCBF2804}" type="pres">
      <dgm:prSet presAssocID="{0207681F-4A87-49BD-B83B-466236A37736}" presName="sibTrans" presStyleCnt="0"/>
      <dgm:spPr/>
    </dgm:pt>
    <dgm:pt modelId="{7EECA58D-4D4F-41D3-B710-CEA8C71602BE}" type="pres">
      <dgm:prSet presAssocID="{A908422C-A1BB-429C-83A1-6AA9ED5A09F2}" presName="compNode" presStyleCnt="0"/>
      <dgm:spPr/>
    </dgm:pt>
    <dgm:pt modelId="{618EF5C0-DAB5-4798-BAED-E2924624337D}" type="pres">
      <dgm:prSet presAssocID="{A908422C-A1BB-429C-83A1-6AA9ED5A09F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cket and shovel"/>
        </a:ext>
      </dgm:extLst>
    </dgm:pt>
    <dgm:pt modelId="{DFC1D668-9875-4F82-AD1B-32C1CF181EDE}" type="pres">
      <dgm:prSet presAssocID="{A908422C-A1BB-429C-83A1-6AA9ED5A09F2}" presName="spaceRect" presStyleCnt="0"/>
      <dgm:spPr/>
    </dgm:pt>
    <dgm:pt modelId="{90A73FFC-385D-4485-B80E-176D0A092460}" type="pres">
      <dgm:prSet presAssocID="{A908422C-A1BB-429C-83A1-6AA9ED5A09F2}" presName="textRect" presStyleLbl="revTx" presStyleIdx="1" presStyleCnt="5">
        <dgm:presLayoutVars>
          <dgm:chMax val="1"/>
          <dgm:chPref val="1"/>
        </dgm:presLayoutVars>
      </dgm:prSet>
      <dgm:spPr/>
    </dgm:pt>
    <dgm:pt modelId="{3D31A571-B505-488F-BDE0-7B5E4D367532}" type="pres">
      <dgm:prSet presAssocID="{7F4B7F0B-E67F-48DC-BBF2-0D87DD7EC15E}" presName="sibTrans" presStyleCnt="0"/>
      <dgm:spPr/>
    </dgm:pt>
    <dgm:pt modelId="{BFE74DAD-A8A0-41AB-A6C5-573540A57106}" type="pres">
      <dgm:prSet presAssocID="{A559EEC6-CC93-440D-9338-FD136B80BF4C}" presName="compNode" presStyleCnt="0"/>
      <dgm:spPr/>
    </dgm:pt>
    <dgm:pt modelId="{82B386AF-1F77-491A-8A77-8B08A12604BD}" type="pres">
      <dgm:prSet presAssocID="{A559EEC6-CC93-440D-9338-FD136B80BF4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6BCD2E9-8E0D-402A-98C4-94D708315A69}" type="pres">
      <dgm:prSet presAssocID="{A559EEC6-CC93-440D-9338-FD136B80BF4C}" presName="spaceRect" presStyleCnt="0"/>
      <dgm:spPr/>
    </dgm:pt>
    <dgm:pt modelId="{1A85178C-033E-48B1-87F0-DED6BF031779}" type="pres">
      <dgm:prSet presAssocID="{A559EEC6-CC93-440D-9338-FD136B80BF4C}" presName="textRect" presStyleLbl="revTx" presStyleIdx="2" presStyleCnt="5">
        <dgm:presLayoutVars>
          <dgm:chMax val="1"/>
          <dgm:chPref val="1"/>
        </dgm:presLayoutVars>
      </dgm:prSet>
      <dgm:spPr/>
    </dgm:pt>
    <dgm:pt modelId="{22185493-B5E9-4F1B-953F-B5E43974D92A}" type="pres">
      <dgm:prSet presAssocID="{E9E7BFAF-5292-4125-AE3F-9476273BD0E9}" presName="sibTrans" presStyleCnt="0"/>
      <dgm:spPr/>
    </dgm:pt>
    <dgm:pt modelId="{D342419C-0F90-444B-8F53-DA5A6B2E7973}" type="pres">
      <dgm:prSet presAssocID="{39B3A42B-B8C5-4D42-B96F-B2FCE74F5B26}" presName="compNode" presStyleCnt="0"/>
      <dgm:spPr/>
    </dgm:pt>
    <dgm:pt modelId="{4CB1A9ED-BC39-4D0D-B2D5-7320845B4C1E}" type="pres">
      <dgm:prSet presAssocID="{39B3A42B-B8C5-4D42-B96F-B2FCE74F5B2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E6CF32CE-ED53-46DA-B489-765CC639FF36}" type="pres">
      <dgm:prSet presAssocID="{39B3A42B-B8C5-4D42-B96F-B2FCE74F5B26}" presName="spaceRect" presStyleCnt="0"/>
      <dgm:spPr/>
    </dgm:pt>
    <dgm:pt modelId="{B97DFE4C-0AF6-4312-B1AE-56CEE7058351}" type="pres">
      <dgm:prSet presAssocID="{39B3A42B-B8C5-4D42-B96F-B2FCE74F5B26}" presName="textRect" presStyleLbl="revTx" presStyleIdx="3" presStyleCnt="5">
        <dgm:presLayoutVars>
          <dgm:chMax val="1"/>
          <dgm:chPref val="1"/>
        </dgm:presLayoutVars>
      </dgm:prSet>
      <dgm:spPr/>
    </dgm:pt>
    <dgm:pt modelId="{DFD3FAD3-92A4-45DD-83BB-DC82B7B4E2BA}" type="pres">
      <dgm:prSet presAssocID="{0C0953A6-789D-4648-A45F-95076C5AC197}" presName="sibTrans" presStyleCnt="0"/>
      <dgm:spPr/>
    </dgm:pt>
    <dgm:pt modelId="{33D3BA34-FC3B-4DAF-BACE-BAD70D1E87DE}" type="pres">
      <dgm:prSet presAssocID="{F89D1557-148D-4EDA-944E-9760D180E1EA}" presName="compNode" presStyleCnt="0"/>
      <dgm:spPr/>
    </dgm:pt>
    <dgm:pt modelId="{79B39604-69AE-44B9-AA67-CFDA31D68A5C}" type="pres">
      <dgm:prSet presAssocID="{F89D1557-148D-4EDA-944E-9760D180E1E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C5FE666-7753-4502-AE84-42DF792EB9D1}" type="pres">
      <dgm:prSet presAssocID="{F89D1557-148D-4EDA-944E-9760D180E1EA}" presName="spaceRect" presStyleCnt="0"/>
      <dgm:spPr/>
    </dgm:pt>
    <dgm:pt modelId="{A6EF0F57-A982-467D-BFBB-585470624F71}" type="pres">
      <dgm:prSet presAssocID="{F89D1557-148D-4EDA-944E-9760D180E1E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965B70C-D75E-4DCF-9FB6-71751DD8FAE2}" type="presOf" srcId="{39B3A42B-B8C5-4D42-B96F-B2FCE74F5B26}" destId="{B97DFE4C-0AF6-4312-B1AE-56CEE7058351}" srcOrd="0" destOrd="0" presId="urn:microsoft.com/office/officeart/2018/2/layout/IconLabelList"/>
    <dgm:cxn modelId="{46229617-BC64-4505-A302-4D544651693B}" type="presOf" srcId="{A908422C-A1BB-429C-83A1-6AA9ED5A09F2}" destId="{90A73FFC-385D-4485-B80E-176D0A092460}" srcOrd="0" destOrd="0" presId="urn:microsoft.com/office/officeart/2018/2/layout/IconLabelList"/>
    <dgm:cxn modelId="{CB2B3B43-D4C8-4BDA-B972-867F7BBDF1BE}" type="presOf" srcId="{A559EEC6-CC93-440D-9338-FD136B80BF4C}" destId="{1A85178C-033E-48B1-87F0-DED6BF031779}" srcOrd="0" destOrd="0" presId="urn:microsoft.com/office/officeart/2018/2/layout/IconLabelList"/>
    <dgm:cxn modelId="{FF617D48-0BBA-4B51-BE14-9324256B9934}" type="presOf" srcId="{4DC4AC1A-4BC6-4EB0-B8FA-C7BC8E91EFB2}" destId="{2150239E-EF52-47EB-8834-91DE5624CA8D}" srcOrd="0" destOrd="0" presId="urn:microsoft.com/office/officeart/2018/2/layout/IconLabelList"/>
    <dgm:cxn modelId="{3159AD5F-669E-4EDD-8565-7F1F05C82A8B}" srcId="{4DC4AC1A-4BC6-4EB0-B8FA-C7BC8E91EFB2}" destId="{30BAA39D-F16C-4C99-8280-E4E007BCBB76}" srcOrd="0" destOrd="0" parTransId="{9A8BE907-E6C1-4B25-8386-4D8F7D8E4208}" sibTransId="{0207681F-4A87-49BD-B83B-466236A37736}"/>
    <dgm:cxn modelId="{CF3C326C-4F2C-4ACF-8BFC-A0E330FCD6D2}" type="presOf" srcId="{30BAA39D-F16C-4C99-8280-E4E007BCBB76}" destId="{8A9489E6-A781-42B5-91A2-61BA845591A9}" srcOrd="0" destOrd="0" presId="urn:microsoft.com/office/officeart/2018/2/layout/IconLabelList"/>
    <dgm:cxn modelId="{509B5BAD-EAB8-4A5B-89BB-D9391441295D}" srcId="{4DC4AC1A-4BC6-4EB0-B8FA-C7BC8E91EFB2}" destId="{A559EEC6-CC93-440D-9338-FD136B80BF4C}" srcOrd="2" destOrd="0" parTransId="{68D9A056-6158-45FA-9302-9C5A00B8357E}" sibTransId="{E9E7BFAF-5292-4125-AE3F-9476273BD0E9}"/>
    <dgm:cxn modelId="{335A06B4-AF21-4EB5-BFC5-8FBF78F5FF1A}" srcId="{4DC4AC1A-4BC6-4EB0-B8FA-C7BC8E91EFB2}" destId="{39B3A42B-B8C5-4D42-B96F-B2FCE74F5B26}" srcOrd="3" destOrd="0" parTransId="{9C8504DC-E81B-4EEB-9F3C-1EE54D2A950E}" sibTransId="{0C0953A6-789D-4648-A45F-95076C5AC197}"/>
    <dgm:cxn modelId="{22F3C4B6-95FB-433C-90F8-A9C0CBA533A7}" srcId="{4DC4AC1A-4BC6-4EB0-B8FA-C7BC8E91EFB2}" destId="{A908422C-A1BB-429C-83A1-6AA9ED5A09F2}" srcOrd="1" destOrd="0" parTransId="{027A1E20-EA48-42E6-B520-721FCBEFE944}" sibTransId="{7F4B7F0B-E67F-48DC-BBF2-0D87DD7EC15E}"/>
    <dgm:cxn modelId="{37F5F6B6-A7E4-4327-82F9-7BA4994CF57D}" type="presOf" srcId="{F89D1557-148D-4EDA-944E-9760D180E1EA}" destId="{A6EF0F57-A982-467D-BFBB-585470624F71}" srcOrd="0" destOrd="0" presId="urn:microsoft.com/office/officeart/2018/2/layout/IconLabelList"/>
    <dgm:cxn modelId="{380103D5-477B-4CFA-8195-BD4CEA05451D}" srcId="{4DC4AC1A-4BC6-4EB0-B8FA-C7BC8E91EFB2}" destId="{F89D1557-148D-4EDA-944E-9760D180E1EA}" srcOrd="4" destOrd="0" parTransId="{5DC818B3-A866-427D-8DD3-71B1AC206EEF}" sibTransId="{BF58960C-8175-4A52-A048-56CC7A5A7B32}"/>
    <dgm:cxn modelId="{11E936CB-9E0F-4A35-B86E-742B742E318E}" type="presParOf" srcId="{2150239E-EF52-47EB-8834-91DE5624CA8D}" destId="{B528EBD3-9473-483C-9185-B7042EB746D6}" srcOrd="0" destOrd="0" presId="urn:microsoft.com/office/officeart/2018/2/layout/IconLabelList"/>
    <dgm:cxn modelId="{C5EB7C14-F5B8-447E-B112-3FB3C696BBF9}" type="presParOf" srcId="{B528EBD3-9473-483C-9185-B7042EB746D6}" destId="{07E81A06-905E-4E4E-B011-A3EF1D885447}" srcOrd="0" destOrd="0" presId="urn:microsoft.com/office/officeart/2018/2/layout/IconLabelList"/>
    <dgm:cxn modelId="{8F2DCE37-CBEF-4D49-8ECC-5E1F571A3A2A}" type="presParOf" srcId="{B528EBD3-9473-483C-9185-B7042EB746D6}" destId="{22D9F707-3222-4790-907A-1B90C5D1A6FD}" srcOrd="1" destOrd="0" presId="urn:microsoft.com/office/officeart/2018/2/layout/IconLabelList"/>
    <dgm:cxn modelId="{5AAE3634-2951-4362-9839-F1ADB8BDA86F}" type="presParOf" srcId="{B528EBD3-9473-483C-9185-B7042EB746D6}" destId="{8A9489E6-A781-42B5-91A2-61BA845591A9}" srcOrd="2" destOrd="0" presId="urn:microsoft.com/office/officeart/2018/2/layout/IconLabelList"/>
    <dgm:cxn modelId="{9104A834-98CF-43ED-B71E-F488DCE6BC85}" type="presParOf" srcId="{2150239E-EF52-47EB-8834-91DE5624CA8D}" destId="{F5BB3661-3AF0-4036-A695-C87DCCBF2804}" srcOrd="1" destOrd="0" presId="urn:microsoft.com/office/officeart/2018/2/layout/IconLabelList"/>
    <dgm:cxn modelId="{FED702B3-F214-4884-8A3C-AB45FE0779EA}" type="presParOf" srcId="{2150239E-EF52-47EB-8834-91DE5624CA8D}" destId="{7EECA58D-4D4F-41D3-B710-CEA8C71602BE}" srcOrd="2" destOrd="0" presId="urn:microsoft.com/office/officeart/2018/2/layout/IconLabelList"/>
    <dgm:cxn modelId="{B7BCBC7A-3942-436C-80C9-439F490D7A91}" type="presParOf" srcId="{7EECA58D-4D4F-41D3-B710-CEA8C71602BE}" destId="{618EF5C0-DAB5-4798-BAED-E2924624337D}" srcOrd="0" destOrd="0" presId="urn:microsoft.com/office/officeart/2018/2/layout/IconLabelList"/>
    <dgm:cxn modelId="{EA35120C-F40A-4C3D-9E49-8F8FD73A60A9}" type="presParOf" srcId="{7EECA58D-4D4F-41D3-B710-CEA8C71602BE}" destId="{DFC1D668-9875-4F82-AD1B-32C1CF181EDE}" srcOrd="1" destOrd="0" presId="urn:microsoft.com/office/officeart/2018/2/layout/IconLabelList"/>
    <dgm:cxn modelId="{9D859213-C1CE-4AA0-A370-6B92435BADF8}" type="presParOf" srcId="{7EECA58D-4D4F-41D3-B710-CEA8C71602BE}" destId="{90A73FFC-385D-4485-B80E-176D0A092460}" srcOrd="2" destOrd="0" presId="urn:microsoft.com/office/officeart/2018/2/layout/IconLabelList"/>
    <dgm:cxn modelId="{35306A94-14E3-4595-BC6D-8BF5663097D2}" type="presParOf" srcId="{2150239E-EF52-47EB-8834-91DE5624CA8D}" destId="{3D31A571-B505-488F-BDE0-7B5E4D367532}" srcOrd="3" destOrd="0" presId="urn:microsoft.com/office/officeart/2018/2/layout/IconLabelList"/>
    <dgm:cxn modelId="{C9AD7520-E32F-4F9A-A0F3-6519E39A103A}" type="presParOf" srcId="{2150239E-EF52-47EB-8834-91DE5624CA8D}" destId="{BFE74DAD-A8A0-41AB-A6C5-573540A57106}" srcOrd="4" destOrd="0" presId="urn:microsoft.com/office/officeart/2018/2/layout/IconLabelList"/>
    <dgm:cxn modelId="{1E4983E0-2E6F-4023-BDF7-8FBA7582965C}" type="presParOf" srcId="{BFE74DAD-A8A0-41AB-A6C5-573540A57106}" destId="{82B386AF-1F77-491A-8A77-8B08A12604BD}" srcOrd="0" destOrd="0" presId="urn:microsoft.com/office/officeart/2018/2/layout/IconLabelList"/>
    <dgm:cxn modelId="{C6B3788A-CE1D-4973-B0AC-787A29E92C90}" type="presParOf" srcId="{BFE74DAD-A8A0-41AB-A6C5-573540A57106}" destId="{E6BCD2E9-8E0D-402A-98C4-94D708315A69}" srcOrd="1" destOrd="0" presId="urn:microsoft.com/office/officeart/2018/2/layout/IconLabelList"/>
    <dgm:cxn modelId="{12C756A6-02E3-4845-9841-94F5F5285702}" type="presParOf" srcId="{BFE74DAD-A8A0-41AB-A6C5-573540A57106}" destId="{1A85178C-033E-48B1-87F0-DED6BF031779}" srcOrd="2" destOrd="0" presId="urn:microsoft.com/office/officeart/2018/2/layout/IconLabelList"/>
    <dgm:cxn modelId="{75F93282-EE27-41EC-9663-79A4F7942E84}" type="presParOf" srcId="{2150239E-EF52-47EB-8834-91DE5624CA8D}" destId="{22185493-B5E9-4F1B-953F-B5E43974D92A}" srcOrd="5" destOrd="0" presId="urn:microsoft.com/office/officeart/2018/2/layout/IconLabelList"/>
    <dgm:cxn modelId="{69E129EA-2A81-4812-9F2B-8BFFEC8D4B55}" type="presParOf" srcId="{2150239E-EF52-47EB-8834-91DE5624CA8D}" destId="{D342419C-0F90-444B-8F53-DA5A6B2E7973}" srcOrd="6" destOrd="0" presId="urn:microsoft.com/office/officeart/2018/2/layout/IconLabelList"/>
    <dgm:cxn modelId="{F2E697DC-7346-4DC1-A3E9-A74883628250}" type="presParOf" srcId="{D342419C-0F90-444B-8F53-DA5A6B2E7973}" destId="{4CB1A9ED-BC39-4D0D-B2D5-7320845B4C1E}" srcOrd="0" destOrd="0" presId="urn:microsoft.com/office/officeart/2018/2/layout/IconLabelList"/>
    <dgm:cxn modelId="{7AA2096F-6392-4416-A09D-46F905255CC0}" type="presParOf" srcId="{D342419C-0F90-444B-8F53-DA5A6B2E7973}" destId="{E6CF32CE-ED53-46DA-B489-765CC639FF36}" srcOrd="1" destOrd="0" presId="urn:microsoft.com/office/officeart/2018/2/layout/IconLabelList"/>
    <dgm:cxn modelId="{76E4DDD4-15E2-402C-B198-AF88822DE33F}" type="presParOf" srcId="{D342419C-0F90-444B-8F53-DA5A6B2E7973}" destId="{B97DFE4C-0AF6-4312-B1AE-56CEE7058351}" srcOrd="2" destOrd="0" presId="urn:microsoft.com/office/officeart/2018/2/layout/IconLabelList"/>
    <dgm:cxn modelId="{86CA1893-B47B-43C6-813F-3B1AC773D4E0}" type="presParOf" srcId="{2150239E-EF52-47EB-8834-91DE5624CA8D}" destId="{DFD3FAD3-92A4-45DD-83BB-DC82B7B4E2BA}" srcOrd="7" destOrd="0" presId="urn:microsoft.com/office/officeart/2018/2/layout/IconLabelList"/>
    <dgm:cxn modelId="{E54C7B56-C859-4419-8646-8CC051D0B406}" type="presParOf" srcId="{2150239E-EF52-47EB-8834-91DE5624CA8D}" destId="{33D3BA34-FC3B-4DAF-BACE-BAD70D1E87DE}" srcOrd="8" destOrd="0" presId="urn:microsoft.com/office/officeart/2018/2/layout/IconLabelList"/>
    <dgm:cxn modelId="{A4D14569-12D1-4581-B5F0-F6B452056567}" type="presParOf" srcId="{33D3BA34-FC3B-4DAF-BACE-BAD70D1E87DE}" destId="{79B39604-69AE-44B9-AA67-CFDA31D68A5C}" srcOrd="0" destOrd="0" presId="urn:microsoft.com/office/officeart/2018/2/layout/IconLabelList"/>
    <dgm:cxn modelId="{F0678EE8-F6E3-481C-B6BA-2EB7C338F992}" type="presParOf" srcId="{33D3BA34-FC3B-4DAF-BACE-BAD70D1E87DE}" destId="{DC5FE666-7753-4502-AE84-42DF792EB9D1}" srcOrd="1" destOrd="0" presId="urn:microsoft.com/office/officeart/2018/2/layout/IconLabelList"/>
    <dgm:cxn modelId="{24B6B6AC-F3E6-4314-A7D0-74DC0DC9932C}" type="presParOf" srcId="{33D3BA34-FC3B-4DAF-BACE-BAD70D1E87DE}" destId="{A6EF0F57-A982-467D-BFBB-585470624F7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11282D-9921-4581-B32E-B29F47B04E1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FA8ECB3-F3AE-46BB-94A1-4FC4CC94415B}">
      <dgm:prSet/>
      <dgm:spPr/>
      <dgm:t>
        <a:bodyPr/>
        <a:lstStyle/>
        <a:p>
          <a:r>
            <a:rPr lang="en-US"/>
            <a:t>Increased Risk of Injury</a:t>
          </a:r>
        </a:p>
      </dgm:t>
    </dgm:pt>
    <dgm:pt modelId="{BA285C04-B70B-42C9-8852-58BBE5ED0F6F}" type="parTrans" cxnId="{F5D9C076-E04C-41C4-BC67-843F96271A1B}">
      <dgm:prSet/>
      <dgm:spPr/>
      <dgm:t>
        <a:bodyPr/>
        <a:lstStyle/>
        <a:p>
          <a:endParaRPr lang="en-US"/>
        </a:p>
      </dgm:t>
    </dgm:pt>
    <dgm:pt modelId="{67209CB6-9C04-44E4-9BB9-D6054E00D413}" type="sibTrans" cxnId="{F5D9C076-E04C-41C4-BC67-843F96271A1B}">
      <dgm:prSet/>
      <dgm:spPr/>
      <dgm:t>
        <a:bodyPr/>
        <a:lstStyle/>
        <a:p>
          <a:endParaRPr lang="en-US"/>
        </a:p>
      </dgm:t>
    </dgm:pt>
    <dgm:pt modelId="{B3284B05-2FCF-400D-84D0-3E603BD82FF7}">
      <dgm:prSet/>
      <dgm:spPr/>
      <dgm:t>
        <a:bodyPr/>
        <a:lstStyle/>
        <a:p>
          <a:r>
            <a:rPr lang="en-US"/>
            <a:t>Muscle Imbalances</a:t>
          </a:r>
        </a:p>
      </dgm:t>
    </dgm:pt>
    <dgm:pt modelId="{2B9CE184-90A7-4BC7-97D2-3844BE4445A0}" type="parTrans" cxnId="{9D010AC2-4BAA-4B4A-B8F3-B829CA7A03BA}">
      <dgm:prSet/>
      <dgm:spPr/>
      <dgm:t>
        <a:bodyPr/>
        <a:lstStyle/>
        <a:p>
          <a:endParaRPr lang="en-US"/>
        </a:p>
      </dgm:t>
    </dgm:pt>
    <dgm:pt modelId="{EDCD6E08-1255-4CD5-A988-01E75AFF1C8C}" type="sibTrans" cxnId="{9D010AC2-4BAA-4B4A-B8F3-B829CA7A03BA}">
      <dgm:prSet/>
      <dgm:spPr/>
      <dgm:t>
        <a:bodyPr/>
        <a:lstStyle/>
        <a:p>
          <a:endParaRPr lang="en-US"/>
        </a:p>
      </dgm:t>
    </dgm:pt>
    <dgm:pt modelId="{1D23C6FE-7393-4401-8C58-12DFC6B5306F}">
      <dgm:prSet/>
      <dgm:spPr/>
      <dgm:t>
        <a:bodyPr/>
        <a:lstStyle/>
        <a:p>
          <a:r>
            <a:rPr lang="en-US"/>
            <a:t>Reduced Effectiveness of Exercises</a:t>
          </a:r>
        </a:p>
      </dgm:t>
    </dgm:pt>
    <dgm:pt modelId="{9A8D2642-A574-4190-975D-18EB607ECB20}" type="parTrans" cxnId="{E1BA0D4B-D52D-4AD2-9787-D9235D8E7B59}">
      <dgm:prSet/>
      <dgm:spPr/>
      <dgm:t>
        <a:bodyPr/>
        <a:lstStyle/>
        <a:p>
          <a:endParaRPr lang="en-US"/>
        </a:p>
      </dgm:t>
    </dgm:pt>
    <dgm:pt modelId="{3F6EE091-4C12-45DD-BA73-7E68521F4FC3}" type="sibTrans" cxnId="{E1BA0D4B-D52D-4AD2-9787-D9235D8E7B59}">
      <dgm:prSet/>
      <dgm:spPr/>
      <dgm:t>
        <a:bodyPr/>
        <a:lstStyle/>
        <a:p>
          <a:endParaRPr lang="en-US"/>
        </a:p>
      </dgm:t>
    </dgm:pt>
    <dgm:pt modelId="{D5A5279A-1DEB-4425-A3E6-8C18C93D8534}">
      <dgm:prSet/>
      <dgm:spPr/>
      <dgm:t>
        <a:bodyPr/>
        <a:lstStyle/>
        <a:p>
          <a:r>
            <a:rPr lang="en-US"/>
            <a:t>Chronic Pain</a:t>
          </a:r>
        </a:p>
      </dgm:t>
    </dgm:pt>
    <dgm:pt modelId="{C40BBF8D-75F5-4D2C-A825-7D0F6B70F79C}" type="parTrans" cxnId="{1E853632-D345-4468-AACC-7E7EC2EE5F66}">
      <dgm:prSet/>
      <dgm:spPr/>
      <dgm:t>
        <a:bodyPr/>
        <a:lstStyle/>
        <a:p>
          <a:endParaRPr lang="en-US"/>
        </a:p>
      </dgm:t>
    </dgm:pt>
    <dgm:pt modelId="{3B112CEF-CB1A-4923-BC75-3F87DD77A29A}" type="sibTrans" cxnId="{1E853632-D345-4468-AACC-7E7EC2EE5F66}">
      <dgm:prSet/>
      <dgm:spPr/>
      <dgm:t>
        <a:bodyPr/>
        <a:lstStyle/>
        <a:p>
          <a:endParaRPr lang="en-US"/>
        </a:p>
      </dgm:t>
    </dgm:pt>
    <dgm:pt modelId="{5507EB24-5819-4DC0-89E4-C0450938F046}">
      <dgm:prSet/>
      <dgm:spPr/>
      <dgm:t>
        <a:bodyPr/>
        <a:lstStyle/>
        <a:p>
          <a:r>
            <a:rPr lang="en-US"/>
            <a:t>Poor Breathing &amp; Core Stability</a:t>
          </a:r>
        </a:p>
      </dgm:t>
    </dgm:pt>
    <dgm:pt modelId="{F9672F41-A295-4FF8-8D85-9BF24A75DFA8}" type="parTrans" cxnId="{D9D877C9-1F7D-4E19-9D37-F2CBD1DF1A9A}">
      <dgm:prSet/>
      <dgm:spPr/>
      <dgm:t>
        <a:bodyPr/>
        <a:lstStyle/>
        <a:p>
          <a:endParaRPr lang="en-US"/>
        </a:p>
      </dgm:t>
    </dgm:pt>
    <dgm:pt modelId="{FAEBDE9A-082F-4DD5-BB3D-09635329FD1A}" type="sibTrans" cxnId="{D9D877C9-1F7D-4E19-9D37-F2CBD1DF1A9A}">
      <dgm:prSet/>
      <dgm:spPr/>
      <dgm:t>
        <a:bodyPr/>
        <a:lstStyle/>
        <a:p>
          <a:endParaRPr lang="en-US"/>
        </a:p>
      </dgm:t>
    </dgm:pt>
    <dgm:pt modelId="{0F27C9D8-E78C-4095-BF2E-87C6B7B4DFA2}">
      <dgm:prSet/>
      <dgm:spPr/>
      <dgm:t>
        <a:bodyPr/>
        <a:lstStyle/>
        <a:p>
          <a:r>
            <a:rPr lang="en-US"/>
            <a:t>Early Fatigue</a:t>
          </a:r>
        </a:p>
      </dgm:t>
    </dgm:pt>
    <dgm:pt modelId="{43B0DF82-E1FE-46E7-9385-A243A3B7421C}" type="parTrans" cxnId="{FCDFBF3D-FB5B-4F67-AC1D-79CE71A52681}">
      <dgm:prSet/>
      <dgm:spPr/>
      <dgm:t>
        <a:bodyPr/>
        <a:lstStyle/>
        <a:p>
          <a:endParaRPr lang="en-US"/>
        </a:p>
      </dgm:t>
    </dgm:pt>
    <dgm:pt modelId="{05B50A1A-ECD1-47C4-9940-7EB36934863D}" type="sibTrans" cxnId="{FCDFBF3D-FB5B-4F67-AC1D-79CE71A52681}">
      <dgm:prSet/>
      <dgm:spPr/>
      <dgm:t>
        <a:bodyPr/>
        <a:lstStyle/>
        <a:p>
          <a:endParaRPr lang="en-US"/>
        </a:p>
      </dgm:t>
    </dgm:pt>
    <dgm:pt modelId="{99624FEA-5286-4E29-815C-EB8ED9AB46C7}">
      <dgm:prSet/>
      <dgm:spPr/>
      <dgm:t>
        <a:bodyPr/>
        <a:lstStyle/>
        <a:p>
          <a:r>
            <a:rPr lang="en-US"/>
            <a:t>Bad Habit Formation</a:t>
          </a:r>
        </a:p>
      </dgm:t>
    </dgm:pt>
    <dgm:pt modelId="{7451BF5B-D086-42A1-96DD-4B1B59094982}" type="parTrans" cxnId="{D0F76B86-7EBD-41A0-A4F8-C346A1B94B73}">
      <dgm:prSet/>
      <dgm:spPr/>
      <dgm:t>
        <a:bodyPr/>
        <a:lstStyle/>
        <a:p>
          <a:endParaRPr lang="en-US"/>
        </a:p>
      </dgm:t>
    </dgm:pt>
    <dgm:pt modelId="{D4FF9C2D-4F78-4BAF-AC6E-FE812233A71D}" type="sibTrans" cxnId="{D0F76B86-7EBD-41A0-A4F8-C346A1B94B73}">
      <dgm:prSet/>
      <dgm:spPr/>
      <dgm:t>
        <a:bodyPr/>
        <a:lstStyle/>
        <a:p>
          <a:endParaRPr lang="en-US"/>
        </a:p>
      </dgm:t>
    </dgm:pt>
    <dgm:pt modelId="{893A4737-1ECD-8144-97C4-A004D2A9070E}" type="pres">
      <dgm:prSet presAssocID="{E911282D-9921-4581-B32E-B29F47B04E1E}" presName="diagram" presStyleCnt="0">
        <dgm:presLayoutVars>
          <dgm:dir/>
          <dgm:resizeHandles val="exact"/>
        </dgm:presLayoutVars>
      </dgm:prSet>
      <dgm:spPr/>
    </dgm:pt>
    <dgm:pt modelId="{AF77F2E5-D351-B645-BF1A-74135D59F944}" type="pres">
      <dgm:prSet presAssocID="{3FA8ECB3-F3AE-46BB-94A1-4FC4CC94415B}" presName="node" presStyleLbl="node1" presStyleIdx="0" presStyleCnt="7">
        <dgm:presLayoutVars>
          <dgm:bulletEnabled val="1"/>
        </dgm:presLayoutVars>
      </dgm:prSet>
      <dgm:spPr/>
    </dgm:pt>
    <dgm:pt modelId="{7AA1C0A9-337B-2846-9E45-51DF76A20968}" type="pres">
      <dgm:prSet presAssocID="{67209CB6-9C04-44E4-9BB9-D6054E00D413}" presName="sibTrans" presStyleCnt="0"/>
      <dgm:spPr/>
    </dgm:pt>
    <dgm:pt modelId="{24F74AD2-1877-8347-AF99-132DB4412F9F}" type="pres">
      <dgm:prSet presAssocID="{B3284B05-2FCF-400D-84D0-3E603BD82FF7}" presName="node" presStyleLbl="node1" presStyleIdx="1" presStyleCnt="7">
        <dgm:presLayoutVars>
          <dgm:bulletEnabled val="1"/>
        </dgm:presLayoutVars>
      </dgm:prSet>
      <dgm:spPr/>
    </dgm:pt>
    <dgm:pt modelId="{BB3B7109-002C-1B40-AA84-E6276022EDE8}" type="pres">
      <dgm:prSet presAssocID="{EDCD6E08-1255-4CD5-A988-01E75AFF1C8C}" presName="sibTrans" presStyleCnt="0"/>
      <dgm:spPr/>
    </dgm:pt>
    <dgm:pt modelId="{1B6FB156-8133-FC4F-B2AE-3F1E2A0DCBEC}" type="pres">
      <dgm:prSet presAssocID="{1D23C6FE-7393-4401-8C58-12DFC6B5306F}" presName="node" presStyleLbl="node1" presStyleIdx="2" presStyleCnt="7">
        <dgm:presLayoutVars>
          <dgm:bulletEnabled val="1"/>
        </dgm:presLayoutVars>
      </dgm:prSet>
      <dgm:spPr/>
    </dgm:pt>
    <dgm:pt modelId="{360603B1-73A4-464D-AA1B-1297BB964103}" type="pres">
      <dgm:prSet presAssocID="{3F6EE091-4C12-45DD-BA73-7E68521F4FC3}" presName="sibTrans" presStyleCnt="0"/>
      <dgm:spPr/>
    </dgm:pt>
    <dgm:pt modelId="{27E6C989-1F4C-8644-88EA-F2AFC0ABF9CB}" type="pres">
      <dgm:prSet presAssocID="{D5A5279A-1DEB-4425-A3E6-8C18C93D8534}" presName="node" presStyleLbl="node1" presStyleIdx="3" presStyleCnt="7">
        <dgm:presLayoutVars>
          <dgm:bulletEnabled val="1"/>
        </dgm:presLayoutVars>
      </dgm:prSet>
      <dgm:spPr/>
    </dgm:pt>
    <dgm:pt modelId="{EAD094B9-2C1D-9A44-95BE-E570413C28F6}" type="pres">
      <dgm:prSet presAssocID="{3B112CEF-CB1A-4923-BC75-3F87DD77A29A}" presName="sibTrans" presStyleCnt="0"/>
      <dgm:spPr/>
    </dgm:pt>
    <dgm:pt modelId="{650EAFDF-2026-7142-B0DC-1E5CE73E7B1D}" type="pres">
      <dgm:prSet presAssocID="{5507EB24-5819-4DC0-89E4-C0450938F046}" presName="node" presStyleLbl="node1" presStyleIdx="4" presStyleCnt="7">
        <dgm:presLayoutVars>
          <dgm:bulletEnabled val="1"/>
        </dgm:presLayoutVars>
      </dgm:prSet>
      <dgm:spPr/>
    </dgm:pt>
    <dgm:pt modelId="{9B2D9352-7376-4649-82C3-91A1522C79B5}" type="pres">
      <dgm:prSet presAssocID="{FAEBDE9A-082F-4DD5-BB3D-09635329FD1A}" presName="sibTrans" presStyleCnt="0"/>
      <dgm:spPr/>
    </dgm:pt>
    <dgm:pt modelId="{200497D6-BC7F-F049-8444-BF25F4B206AD}" type="pres">
      <dgm:prSet presAssocID="{0F27C9D8-E78C-4095-BF2E-87C6B7B4DFA2}" presName="node" presStyleLbl="node1" presStyleIdx="5" presStyleCnt="7">
        <dgm:presLayoutVars>
          <dgm:bulletEnabled val="1"/>
        </dgm:presLayoutVars>
      </dgm:prSet>
      <dgm:spPr/>
    </dgm:pt>
    <dgm:pt modelId="{86CB1532-5399-734C-9CBC-63833EE04F74}" type="pres">
      <dgm:prSet presAssocID="{05B50A1A-ECD1-47C4-9940-7EB36934863D}" presName="sibTrans" presStyleCnt="0"/>
      <dgm:spPr/>
    </dgm:pt>
    <dgm:pt modelId="{9C63CBB9-690D-DA4A-BE46-F437AC5F64C8}" type="pres">
      <dgm:prSet presAssocID="{99624FEA-5286-4E29-815C-EB8ED9AB46C7}" presName="node" presStyleLbl="node1" presStyleIdx="6" presStyleCnt="7">
        <dgm:presLayoutVars>
          <dgm:bulletEnabled val="1"/>
        </dgm:presLayoutVars>
      </dgm:prSet>
      <dgm:spPr/>
    </dgm:pt>
  </dgm:ptLst>
  <dgm:cxnLst>
    <dgm:cxn modelId="{DC50750C-A42A-E942-A31C-29F5419640A3}" type="presOf" srcId="{D5A5279A-1DEB-4425-A3E6-8C18C93D8534}" destId="{27E6C989-1F4C-8644-88EA-F2AFC0ABF9CB}" srcOrd="0" destOrd="0" presId="urn:microsoft.com/office/officeart/2005/8/layout/default"/>
    <dgm:cxn modelId="{E085FC10-2F18-5B45-A857-DEDC6A63D57A}" type="presOf" srcId="{3FA8ECB3-F3AE-46BB-94A1-4FC4CC94415B}" destId="{AF77F2E5-D351-B645-BF1A-74135D59F944}" srcOrd="0" destOrd="0" presId="urn:microsoft.com/office/officeart/2005/8/layout/default"/>
    <dgm:cxn modelId="{902D1521-773E-1247-BA6E-83E5846228BD}" type="presOf" srcId="{B3284B05-2FCF-400D-84D0-3E603BD82FF7}" destId="{24F74AD2-1877-8347-AF99-132DB4412F9F}" srcOrd="0" destOrd="0" presId="urn:microsoft.com/office/officeart/2005/8/layout/default"/>
    <dgm:cxn modelId="{1E853632-D345-4468-AACC-7E7EC2EE5F66}" srcId="{E911282D-9921-4581-B32E-B29F47B04E1E}" destId="{D5A5279A-1DEB-4425-A3E6-8C18C93D8534}" srcOrd="3" destOrd="0" parTransId="{C40BBF8D-75F5-4D2C-A825-7D0F6B70F79C}" sibTransId="{3B112CEF-CB1A-4923-BC75-3F87DD77A29A}"/>
    <dgm:cxn modelId="{A8F00934-54F3-AA4A-A039-D3592BB5AF9A}" type="presOf" srcId="{E911282D-9921-4581-B32E-B29F47B04E1E}" destId="{893A4737-1ECD-8144-97C4-A004D2A9070E}" srcOrd="0" destOrd="0" presId="urn:microsoft.com/office/officeart/2005/8/layout/default"/>
    <dgm:cxn modelId="{01715239-8CCC-7141-9F24-E8B4F1A1CF45}" type="presOf" srcId="{1D23C6FE-7393-4401-8C58-12DFC6B5306F}" destId="{1B6FB156-8133-FC4F-B2AE-3F1E2A0DCBEC}" srcOrd="0" destOrd="0" presId="urn:microsoft.com/office/officeart/2005/8/layout/default"/>
    <dgm:cxn modelId="{FCDFBF3D-FB5B-4F67-AC1D-79CE71A52681}" srcId="{E911282D-9921-4581-B32E-B29F47B04E1E}" destId="{0F27C9D8-E78C-4095-BF2E-87C6B7B4DFA2}" srcOrd="5" destOrd="0" parTransId="{43B0DF82-E1FE-46E7-9385-A243A3B7421C}" sibTransId="{05B50A1A-ECD1-47C4-9940-7EB36934863D}"/>
    <dgm:cxn modelId="{E1BA0D4B-D52D-4AD2-9787-D9235D8E7B59}" srcId="{E911282D-9921-4581-B32E-B29F47B04E1E}" destId="{1D23C6FE-7393-4401-8C58-12DFC6B5306F}" srcOrd="2" destOrd="0" parTransId="{9A8D2642-A574-4190-975D-18EB607ECB20}" sibTransId="{3F6EE091-4C12-45DD-BA73-7E68521F4FC3}"/>
    <dgm:cxn modelId="{F5D9C076-E04C-41C4-BC67-843F96271A1B}" srcId="{E911282D-9921-4581-B32E-B29F47B04E1E}" destId="{3FA8ECB3-F3AE-46BB-94A1-4FC4CC94415B}" srcOrd="0" destOrd="0" parTransId="{BA285C04-B70B-42C9-8852-58BBE5ED0F6F}" sibTransId="{67209CB6-9C04-44E4-9BB9-D6054E00D413}"/>
    <dgm:cxn modelId="{D0F76B86-7EBD-41A0-A4F8-C346A1B94B73}" srcId="{E911282D-9921-4581-B32E-B29F47B04E1E}" destId="{99624FEA-5286-4E29-815C-EB8ED9AB46C7}" srcOrd="6" destOrd="0" parTransId="{7451BF5B-D086-42A1-96DD-4B1B59094982}" sibTransId="{D4FF9C2D-4F78-4BAF-AC6E-FE812233A71D}"/>
    <dgm:cxn modelId="{9D010AC2-4BAA-4B4A-B8F3-B829CA7A03BA}" srcId="{E911282D-9921-4581-B32E-B29F47B04E1E}" destId="{B3284B05-2FCF-400D-84D0-3E603BD82FF7}" srcOrd="1" destOrd="0" parTransId="{2B9CE184-90A7-4BC7-97D2-3844BE4445A0}" sibTransId="{EDCD6E08-1255-4CD5-A988-01E75AFF1C8C}"/>
    <dgm:cxn modelId="{D9D877C9-1F7D-4E19-9D37-F2CBD1DF1A9A}" srcId="{E911282D-9921-4581-B32E-B29F47B04E1E}" destId="{5507EB24-5819-4DC0-89E4-C0450938F046}" srcOrd="4" destOrd="0" parTransId="{F9672F41-A295-4FF8-8D85-9BF24A75DFA8}" sibTransId="{FAEBDE9A-082F-4DD5-BB3D-09635329FD1A}"/>
    <dgm:cxn modelId="{BC50B0D2-1B47-1942-801A-1F4A897D1654}" type="presOf" srcId="{99624FEA-5286-4E29-815C-EB8ED9AB46C7}" destId="{9C63CBB9-690D-DA4A-BE46-F437AC5F64C8}" srcOrd="0" destOrd="0" presId="urn:microsoft.com/office/officeart/2005/8/layout/default"/>
    <dgm:cxn modelId="{55FD0BD3-F27C-7A4C-8BF0-F956A509DDA1}" type="presOf" srcId="{0F27C9D8-E78C-4095-BF2E-87C6B7B4DFA2}" destId="{200497D6-BC7F-F049-8444-BF25F4B206AD}" srcOrd="0" destOrd="0" presId="urn:microsoft.com/office/officeart/2005/8/layout/default"/>
    <dgm:cxn modelId="{DCDCD8F9-721F-F14F-B234-9925F1C7C21F}" type="presOf" srcId="{5507EB24-5819-4DC0-89E4-C0450938F046}" destId="{650EAFDF-2026-7142-B0DC-1E5CE73E7B1D}" srcOrd="0" destOrd="0" presId="urn:microsoft.com/office/officeart/2005/8/layout/default"/>
    <dgm:cxn modelId="{CA602E48-6A42-DE4C-84CE-A240F0B98924}" type="presParOf" srcId="{893A4737-1ECD-8144-97C4-A004D2A9070E}" destId="{AF77F2E5-D351-B645-BF1A-74135D59F944}" srcOrd="0" destOrd="0" presId="urn:microsoft.com/office/officeart/2005/8/layout/default"/>
    <dgm:cxn modelId="{2B90EA9F-BD11-2D43-8796-89B67FDBF65E}" type="presParOf" srcId="{893A4737-1ECD-8144-97C4-A004D2A9070E}" destId="{7AA1C0A9-337B-2846-9E45-51DF76A20968}" srcOrd="1" destOrd="0" presId="urn:microsoft.com/office/officeart/2005/8/layout/default"/>
    <dgm:cxn modelId="{8A1497CE-FA55-8A49-B78C-13380B1C07F1}" type="presParOf" srcId="{893A4737-1ECD-8144-97C4-A004D2A9070E}" destId="{24F74AD2-1877-8347-AF99-132DB4412F9F}" srcOrd="2" destOrd="0" presId="urn:microsoft.com/office/officeart/2005/8/layout/default"/>
    <dgm:cxn modelId="{79F1B167-4FA2-2F44-ADA7-059376A0F8D9}" type="presParOf" srcId="{893A4737-1ECD-8144-97C4-A004D2A9070E}" destId="{BB3B7109-002C-1B40-AA84-E6276022EDE8}" srcOrd="3" destOrd="0" presId="urn:microsoft.com/office/officeart/2005/8/layout/default"/>
    <dgm:cxn modelId="{8123A801-9744-6C44-BBE0-4DA461FEC365}" type="presParOf" srcId="{893A4737-1ECD-8144-97C4-A004D2A9070E}" destId="{1B6FB156-8133-FC4F-B2AE-3F1E2A0DCBEC}" srcOrd="4" destOrd="0" presId="urn:microsoft.com/office/officeart/2005/8/layout/default"/>
    <dgm:cxn modelId="{FD635042-FFB5-564B-AFE6-A7F014D07BEC}" type="presParOf" srcId="{893A4737-1ECD-8144-97C4-A004D2A9070E}" destId="{360603B1-73A4-464D-AA1B-1297BB964103}" srcOrd="5" destOrd="0" presId="urn:microsoft.com/office/officeart/2005/8/layout/default"/>
    <dgm:cxn modelId="{86AB54FA-69F6-3E4C-B1AD-38A028BDADE8}" type="presParOf" srcId="{893A4737-1ECD-8144-97C4-A004D2A9070E}" destId="{27E6C989-1F4C-8644-88EA-F2AFC0ABF9CB}" srcOrd="6" destOrd="0" presId="urn:microsoft.com/office/officeart/2005/8/layout/default"/>
    <dgm:cxn modelId="{7B221F9E-52B5-A140-8467-10B9AFAE3AA2}" type="presParOf" srcId="{893A4737-1ECD-8144-97C4-A004D2A9070E}" destId="{EAD094B9-2C1D-9A44-95BE-E570413C28F6}" srcOrd="7" destOrd="0" presId="urn:microsoft.com/office/officeart/2005/8/layout/default"/>
    <dgm:cxn modelId="{4D2870B5-D434-DE48-A3D2-F14B8548F669}" type="presParOf" srcId="{893A4737-1ECD-8144-97C4-A004D2A9070E}" destId="{650EAFDF-2026-7142-B0DC-1E5CE73E7B1D}" srcOrd="8" destOrd="0" presId="urn:microsoft.com/office/officeart/2005/8/layout/default"/>
    <dgm:cxn modelId="{01663116-8657-6840-BC4A-31D39CF599CA}" type="presParOf" srcId="{893A4737-1ECD-8144-97C4-A004D2A9070E}" destId="{9B2D9352-7376-4649-82C3-91A1522C79B5}" srcOrd="9" destOrd="0" presId="urn:microsoft.com/office/officeart/2005/8/layout/default"/>
    <dgm:cxn modelId="{C544783D-FA1F-FA4F-8EF4-10F23AE35410}" type="presParOf" srcId="{893A4737-1ECD-8144-97C4-A004D2A9070E}" destId="{200497D6-BC7F-F049-8444-BF25F4B206AD}" srcOrd="10" destOrd="0" presId="urn:microsoft.com/office/officeart/2005/8/layout/default"/>
    <dgm:cxn modelId="{7F397135-0EA6-964D-B90A-EC0FE9BC2212}" type="presParOf" srcId="{893A4737-1ECD-8144-97C4-A004D2A9070E}" destId="{86CB1532-5399-734C-9CBC-63833EE04F74}" srcOrd="11" destOrd="0" presId="urn:microsoft.com/office/officeart/2005/8/layout/default"/>
    <dgm:cxn modelId="{9B6DA275-3FE2-CB41-9567-AC76C4847BFD}" type="presParOf" srcId="{893A4737-1ECD-8144-97C4-A004D2A9070E}" destId="{9C63CBB9-690D-DA4A-BE46-F437AC5F64C8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968BA2-C9D6-4FFD-8EC0-9AA791508C1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8CDE7E-C93C-4311-876A-E2B264EEE876}">
      <dgm:prSet custT="1"/>
      <dgm:spPr/>
      <dgm:t>
        <a:bodyPr/>
        <a:lstStyle/>
        <a:p>
          <a:r>
            <a:rPr lang="en-US" sz="1100" b="1" dirty="0"/>
            <a:t>Pose Detection (MediaPipe)</a:t>
          </a:r>
          <a:br>
            <a:rPr lang="en-US" sz="1100" dirty="0"/>
          </a:br>
          <a:r>
            <a:rPr lang="en-US" sz="1100" dirty="0"/>
            <a:t>Loads and initializes the pose estimation model, tracks body landmarks live from the webcam.</a:t>
          </a:r>
        </a:p>
      </dgm:t>
    </dgm:pt>
    <dgm:pt modelId="{214CCF70-B934-4021-B930-6239E6505E43}" type="parTrans" cxnId="{A4018D17-8E98-44EA-AFBD-68D9FB97A00D}">
      <dgm:prSet/>
      <dgm:spPr/>
      <dgm:t>
        <a:bodyPr/>
        <a:lstStyle/>
        <a:p>
          <a:endParaRPr lang="en-US"/>
        </a:p>
      </dgm:t>
    </dgm:pt>
    <dgm:pt modelId="{66EEC660-3E60-4F4E-9286-D80DBB98929E}" type="sibTrans" cxnId="{A4018D17-8E98-44EA-AFBD-68D9FB97A00D}">
      <dgm:prSet/>
      <dgm:spPr/>
      <dgm:t>
        <a:bodyPr/>
        <a:lstStyle/>
        <a:p>
          <a:endParaRPr lang="en-US"/>
        </a:p>
      </dgm:t>
    </dgm:pt>
    <dgm:pt modelId="{EB6AD32A-C696-4D97-859D-AA800BB9D026}">
      <dgm:prSet/>
      <dgm:spPr/>
      <dgm:t>
        <a:bodyPr/>
        <a:lstStyle/>
        <a:p>
          <a:r>
            <a:rPr lang="en-US" b="1" dirty="0"/>
            <a:t>Camera &amp; Canvas Setup</a:t>
          </a:r>
          <a:br>
            <a:rPr lang="en-US" dirty="0"/>
          </a:br>
          <a:r>
            <a:rPr lang="en-US" dirty="0"/>
            <a:t>Streams video input, draws pose landmarks and connectors, and visualizes joint angles (e.g., knee angle for squats).</a:t>
          </a:r>
        </a:p>
      </dgm:t>
    </dgm:pt>
    <dgm:pt modelId="{14C458C0-F773-4CDC-8CE6-2E9751B48D18}" type="parTrans" cxnId="{E8BEF809-1482-4A60-9433-908558F2629F}">
      <dgm:prSet/>
      <dgm:spPr/>
      <dgm:t>
        <a:bodyPr/>
        <a:lstStyle/>
        <a:p>
          <a:endParaRPr lang="en-US"/>
        </a:p>
      </dgm:t>
    </dgm:pt>
    <dgm:pt modelId="{F5810156-A426-4C4C-AA97-29DD734E70FE}" type="sibTrans" cxnId="{E8BEF809-1482-4A60-9433-908558F2629F}">
      <dgm:prSet/>
      <dgm:spPr/>
      <dgm:t>
        <a:bodyPr/>
        <a:lstStyle/>
        <a:p>
          <a:endParaRPr lang="en-US"/>
        </a:p>
      </dgm:t>
    </dgm:pt>
    <dgm:pt modelId="{BB122D2D-6583-4F36-950E-75305A2261F0}">
      <dgm:prSet/>
      <dgm:spPr/>
      <dgm:t>
        <a:bodyPr/>
        <a:lstStyle/>
        <a:p>
          <a:r>
            <a:rPr lang="en-US" b="1"/>
            <a:t>Exercise Detection Logic</a:t>
          </a:r>
          <a:br>
            <a:rPr lang="en-US"/>
          </a:br>
          <a:r>
            <a:rPr lang="en-US"/>
            <a:t>For each exercise (push-up, curl, squat, lunge, plank):</a:t>
          </a:r>
        </a:p>
      </dgm:t>
    </dgm:pt>
    <dgm:pt modelId="{30225399-BB66-4A92-B228-F12815AC389F}" type="parTrans" cxnId="{68FFBAC7-D737-427E-9C20-AA390A77FA4F}">
      <dgm:prSet/>
      <dgm:spPr/>
      <dgm:t>
        <a:bodyPr/>
        <a:lstStyle/>
        <a:p>
          <a:endParaRPr lang="en-US"/>
        </a:p>
      </dgm:t>
    </dgm:pt>
    <dgm:pt modelId="{A6EF14D4-F0C6-4CF5-B62B-F7B18120DEAE}" type="sibTrans" cxnId="{68FFBAC7-D737-427E-9C20-AA390A77FA4F}">
      <dgm:prSet/>
      <dgm:spPr/>
      <dgm:t>
        <a:bodyPr/>
        <a:lstStyle/>
        <a:p>
          <a:endParaRPr lang="en-US"/>
        </a:p>
      </dgm:t>
    </dgm:pt>
    <dgm:pt modelId="{8E430545-5311-45CA-AB79-783A14BAC914}">
      <dgm:prSet/>
      <dgm:spPr/>
      <dgm:t>
        <a:bodyPr/>
        <a:lstStyle/>
        <a:p>
          <a:r>
            <a:rPr lang="en-US"/>
            <a:t>Calculates angles between key joints.</a:t>
          </a:r>
        </a:p>
      </dgm:t>
    </dgm:pt>
    <dgm:pt modelId="{08BE0A6D-3F33-471B-87B4-D772D38FAF47}" type="parTrans" cxnId="{994EE023-DF4C-42FE-87BA-494997C1D65C}">
      <dgm:prSet/>
      <dgm:spPr/>
      <dgm:t>
        <a:bodyPr/>
        <a:lstStyle/>
        <a:p>
          <a:endParaRPr lang="en-US"/>
        </a:p>
      </dgm:t>
    </dgm:pt>
    <dgm:pt modelId="{64E1034B-6AE8-4261-963A-CA5655CECDD1}" type="sibTrans" cxnId="{994EE023-DF4C-42FE-87BA-494997C1D65C}">
      <dgm:prSet/>
      <dgm:spPr/>
      <dgm:t>
        <a:bodyPr/>
        <a:lstStyle/>
        <a:p>
          <a:endParaRPr lang="en-US"/>
        </a:p>
      </dgm:t>
    </dgm:pt>
    <dgm:pt modelId="{E4A42014-657D-4438-A422-EF1448D8D1DD}">
      <dgm:prSet/>
      <dgm:spPr/>
      <dgm:t>
        <a:bodyPr/>
        <a:lstStyle/>
        <a:p>
          <a:r>
            <a:rPr lang="en-US"/>
            <a:t>Detects stage transitions (e.g., “down” to “up”) to count repetitions.</a:t>
          </a:r>
        </a:p>
      </dgm:t>
    </dgm:pt>
    <dgm:pt modelId="{86AFF7BD-7015-49CD-8CEB-56AA3E5C0A40}" type="parTrans" cxnId="{947CCBEA-CCB3-4D93-998C-4F2D191A8F48}">
      <dgm:prSet/>
      <dgm:spPr/>
      <dgm:t>
        <a:bodyPr/>
        <a:lstStyle/>
        <a:p>
          <a:endParaRPr lang="en-US"/>
        </a:p>
      </dgm:t>
    </dgm:pt>
    <dgm:pt modelId="{BCADDEF1-CFAB-47F8-B069-5ABFEF00E417}" type="sibTrans" cxnId="{947CCBEA-CCB3-4D93-998C-4F2D191A8F48}">
      <dgm:prSet/>
      <dgm:spPr/>
      <dgm:t>
        <a:bodyPr/>
        <a:lstStyle/>
        <a:p>
          <a:endParaRPr lang="en-US"/>
        </a:p>
      </dgm:t>
    </dgm:pt>
    <dgm:pt modelId="{AC395853-E3A0-420C-A5B6-95E5C6BC50AA}">
      <dgm:prSet/>
      <dgm:spPr/>
      <dgm:t>
        <a:bodyPr/>
        <a:lstStyle/>
        <a:p>
          <a:r>
            <a:rPr lang="en-US"/>
            <a:t>Gives real-time form feedback on screen.</a:t>
          </a:r>
        </a:p>
      </dgm:t>
    </dgm:pt>
    <dgm:pt modelId="{D0B412A4-B790-450B-BDDB-C79A42421160}" type="parTrans" cxnId="{FC5D9D77-66A5-4F5D-B740-C24E884CEC80}">
      <dgm:prSet/>
      <dgm:spPr/>
      <dgm:t>
        <a:bodyPr/>
        <a:lstStyle/>
        <a:p>
          <a:endParaRPr lang="en-US"/>
        </a:p>
      </dgm:t>
    </dgm:pt>
    <dgm:pt modelId="{21501EB4-36D6-47D6-964A-246F55CC1658}" type="sibTrans" cxnId="{FC5D9D77-66A5-4F5D-B740-C24E884CEC80}">
      <dgm:prSet/>
      <dgm:spPr/>
      <dgm:t>
        <a:bodyPr/>
        <a:lstStyle/>
        <a:p>
          <a:endParaRPr lang="en-US"/>
        </a:p>
      </dgm:t>
    </dgm:pt>
    <dgm:pt modelId="{4F0A46E3-5863-471B-A9A9-DA3561ED8F6E}">
      <dgm:prSet/>
      <dgm:spPr/>
      <dgm:t>
        <a:bodyPr/>
        <a:lstStyle/>
        <a:p>
          <a:r>
            <a:rPr lang="en-US" b="1"/>
            <a:t>Timers &amp; Calorie Estimation</a:t>
          </a:r>
          <a:br>
            <a:rPr lang="en-US"/>
          </a:br>
          <a:r>
            <a:rPr lang="en-US"/>
            <a:t>Tracks duration of plank/overall workout and calculates estimated calories based on MET values and user profile.</a:t>
          </a:r>
        </a:p>
      </dgm:t>
    </dgm:pt>
    <dgm:pt modelId="{BD54DCA9-52AB-4157-A2A0-503C7F77DDDC}" type="parTrans" cxnId="{185F2239-E5C7-4D61-8BBC-DAAA4747A3D6}">
      <dgm:prSet/>
      <dgm:spPr/>
      <dgm:t>
        <a:bodyPr/>
        <a:lstStyle/>
        <a:p>
          <a:endParaRPr lang="en-US"/>
        </a:p>
      </dgm:t>
    </dgm:pt>
    <dgm:pt modelId="{EC52EC62-86E1-44F4-B8F0-A6B478E3B58D}" type="sibTrans" cxnId="{185F2239-E5C7-4D61-8BBC-DAAA4747A3D6}">
      <dgm:prSet/>
      <dgm:spPr/>
      <dgm:t>
        <a:bodyPr/>
        <a:lstStyle/>
        <a:p>
          <a:endParaRPr lang="en-US"/>
        </a:p>
      </dgm:t>
    </dgm:pt>
    <dgm:pt modelId="{1F3ED5BF-64F7-4B87-A85C-6F981165C373}">
      <dgm:prSet/>
      <dgm:spPr/>
      <dgm:t>
        <a:bodyPr/>
        <a:lstStyle/>
        <a:p>
          <a:r>
            <a:rPr lang="en-US" b="1"/>
            <a:t>Workout History Logging</a:t>
          </a:r>
          <a:br>
            <a:rPr lang="en-US"/>
          </a:br>
          <a:r>
            <a:rPr lang="en-US"/>
            <a:t>Saves each session’s data (counts, duration, calories) in localStorage and displays it in a history table</a:t>
          </a:r>
        </a:p>
      </dgm:t>
    </dgm:pt>
    <dgm:pt modelId="{B225FDB3-6B8D-4603-A3F6-944DC71AB0A6}" type="parTrans" cxnId="{6A1C6A5A-8263-4641-9CDA-0A0D024327C5}">
      <dgm:prSet/>
      <dgm:spPr/>
      <dgm:t>
        <a:bodyPr/>
        <a:lstStyle/>
        <a:p>
          <a:endParaRPr lang="en-US"/>
        </a:p>
      </dgm:t>
    </dgm:pt>
    <dgm:pt modelId="{8CCAE33A-870C-48CA-978D-611123143E92}" type="sibTrans" cxnId="{6A1C6A5A-8263-4641-9CDA-0A0D024327C5}">
      <dgm:prSet/>
      <dgm:spPr/>
      <dgm:t>
        <a:bodyPr/>
        <a:lstStyle/>
        <a:p>
          <a:endParaRPr lang="en-US"/>
        </a:p>
      </dgm:t>
    </dgm:pt>
    <dgm:pt modelId="{F0BD3ED9-D255-491B-876C-2BCE136E4DC5}">
      <dgm:prSet custT="1"/>
      <dgm:spPr/>
      <dgm:t>
        <a:bodyPr/>
        <a:lstStyle/>
        <a:p>
          <a:r>
            <a:rPr lang="en-US" sz="1100" b="1" dirty="0"/>
            <a:t>User Profile &amp; Exercise Settings</a:t>
          </a:r>
          <a:br>
            <a:rPr lang="en-US" sz="1100" dirty="0"/>
          </a:br>
          <a:r>
            <a:rPr lang="en-US" sz="1100" dirty="0"/>
            <a:t>Captures user data (weight, height, age, gender) and selected exercises to track.</a:t>
          </a:r>
        </a:p>
      </dgm:t>
    </dgm:pt>
    <dgm:pt modelId="{B9BA5F69-6EE4-44AB-8F62-F866993D4089}" type="sibTrans" cxnId="{A0E742A2-16C6-45B8-933A-47173A00EB62}">
      <dgm:prSet/>
      <dgm:spPr/>
      <dgm:t>
        <a:bodyPr/>
        <a:lstStyle/>
        <a:p>
          <a:endParaRPr lang="en-US"/>
        </a:p>
      </dgm:t>
    </dgm:pt>
    <dgm:pt modelId="{00A27E15-6A6D-405A-B672-56BCE06DF5C6}" type="parTrans" cxnId="{A0E742A2-16C6-45B8-933A-47173A00EB62}">
      <dgm:prSet/>
      <dgm:spPr/>
      <dgm:t>
        <a:bodyPr/>
        <a:lstStyle/>
        <a:p>
          <a:endParaRPr lang="en-US"/>
        </a:p>
      </dgm:t>
    </dgm:pt>
    <dgm:pt modelId="{E76C6D29-E010-354F-B1B0-B9A35747E49D}" type="pres">
      <dgm:prSet presAssocID="{76968BA2-C9D6-4FFD-8EC0-9AA791508C14}" presName="linear" presStyleCnt="0">
        <dgm:presLayoutVars>
          <dgm:animLvl val="lvl"/>
          <dgm:resizeHandles val="exact"/>
        </dgm:presLayoutVars>
      </dgm:prSet>
      <dgm:spPr/>
    </dgm:pt>
    <dgm:pt modelId="{39C986FE-EC2F-5547-8873-4315BFC4D691}" type="pres">
      <dgm:prSet presAssocID="{F88CDE7E-C93C-4311-876A-E2B264EEE876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AF600593-CCC1-6144-87EA-51CF076EF837}" type="pres">
      <dgm:prSet presAssocID="{66EEC660-3E60-4F4E-9286-D80DBB98929E}" presName="spacer" presStyleCnt="0"/>
      <dgm:spPr/>
    </dgm:pt>
    <dgm:pt modelId="{6D70B678-5966-4341-A8D5-BC28A6FFC86B}" type="pres">
      <dgm:prSet presAssocID="{F0BD3ED9-D255-491B-876C-2BCE136E4DC5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3E8D76F8-7D45-3E49-9761-309B2F90175A}" type="pres">
      <dgm:prSet presAssocID="{B9BA5F69-6EE4-44AB-8F62-F866993D4089}" presName="spacer" presStyleCnt="0"/>
      <dgm:spPr/>
    </dgm:pt>
    <dgm:pt modelId="{31BBDAC4-8A06-3540-AB49-9751D6521421}" type="pres">
      <dgm:prSet presAssocID="{EB6AD32A-C696-4D97-859D-AA800BB9D026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5AC45F83-E329-2A44-AF73-5F173B6A1798}" type="pres">
      <dgm:prSet presAssocID="{F5810156-A426-4C4C-AA97-29DD734E70FE}" presName="spacer" presStyleCnt="0"/>
      <dgm:spPr/>
    </dgm:pt>
    <dgm:pt modelId="{3B310645-81AB-D440-BF24-62DFC8EC019C}" type="pres">
      <dgm:prSet presAssocID="{BB122D2D-6583-4F36-950E-75305A2261F0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5142758E-6E21-4842-ADAB-16E2ADB11D12}" type="pres">
      <dgm:prSet presAssocID="{A6EF14D4-F0C6-4CF5-B62B-F7B18120DEAE}" presName="spacer" presStyleCnt="0"/>
      <dgm:spPr/>
    </dgm:pt>
    <dgm:pt modelId="{9EF8C72A-45C6-8047-884F-9246F706BACF}" type="pres">
      <dgm:prSet presAssocID="{8E430545-5311-45CA-AB79-783A14BAC914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A96D89CD-78CD-014E-B42F-B67ABA246D30}" type="pres">
      <dgm:prSet presAssocID="{64E1034B-6AE8-4261-963A-CA5655CECDD1}" presName="spacer" presStyleCnt="0"/>
      <dgm:spPr/>
    </dgm:pt>
    <dgm:pt modelId="{B544DAEC-4E2E-3B41-8B55-37E228C054EB}" type="pres">
      <dgm:prSet presAssocID="{E4A42014-657D-4438-A422-EF1448D8D1DD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7A0075F3-E53F-4047-A10D-2B30B17A9EF2}" type="pres">
      <dgm:prSet presAssocID="{BCADDEF1-CFAB-47F8-B069-5ABFEF00E417}" presName="spacer" presStyleCnt="0"/>
      <dgm:spPr/>
    </dgm:pt>
    <dgm:pt modelId="{99027FDB-FCE1-D24B-BCED-BB940E4E74B5}" type="pres">
      <dgm:prSet presAssocID="{AC395853-E3A0-420C-A5B6-95E5C6BC50AA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D58DB472-B51A-1949-83F9-C0B26E8315EE}" type="pres">
      <dgm:prSet presAssocID="{21501EB4-36D6-47D6-964A-246F55CC1658}" presName="spacer" presStyleCnt="0"/>
      <dgm:spPr/>
    </dgm:pt>
    <dgm:pt modelId="{76A28657-FAB6-2843-8ABF-4D6EAC48074C}" type="pres">
      <dgm:prSet presAssocID="{4F0A46E3-5863-471B-A9A9-DA3561ED8F6E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F432D25D-BF98-764C-8711-6DC5B2842A8E}" type="pres">
      <dgm:prSet presAssocID="{EC52EC62-86E1-44F4-B8F0-A6B478E3B58D}" presName="spacer" presStyleCnt="0"/>
      <dgm:spPr/>
    </dgm:pt>
    <dgm:pt modelId="{D41F2965-BD04-E44B-BE6D-B8407A8236C4}" type="pres">
      <dgm:prSet presAssocID="{1F3ED5BF-64F7-4B87-A85C-6F981165C373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93A5A203-8EA2-FE4E-A0CB-BB1CB4F6B2FC}" type="presOf" srcId="{76968BA2-C9D6-4FFD-8EC0-9AA791508C14}" destId="{E76C6D29-E010-354F-B1B0-B9A35747E49D}" srcOrd="0" destOrd="0" presId="urn:microsoft.com/office/officeart/2005/8/layout/vList2"/>
    <dgm:cxn modelId="{5DCDF706-7994-C345-8DF6-35385698506D}" type="presOf" srcId="{EB6AD32A-C696-4D97-859D-AA800BB9D026}" destId="{31BBDAC4-8A06-3540-AB49-9751D6521421}" srcOrd="0" destOrd="0" presId="urn:microsoft.com/office/officeart/2005/8/layout/vList2"/>
    <dgm:cxn modelId="{E8BEF809-1482-4A60-9433-908558F2629F}" srcId="{76968BA2-C9D6-4FFD-8EC0-9AA791508C14}" destId="{EB6AD32A-C696-4D97-859D-AA800BB9D026}" srcOrd="2" destOrd="0" parTransId="{14C458C0-F773-4CDC-8CE6-2E9751B48D18}" sibTransId="{F5810156-A426-4C4C-AA97-29DD734E70FE}"/>
    <dgm:cxn modelId="{A4018D17-8E98-44EA-AFBD-68D9FB97A00D}" srcId="{76968BA2-C9D6-4FFD-8EC0-9AA791508C14}" destId="{F88CDE7E-C93C-4311-876A-E2B264EEE876}" srcOrd="0" destOrd="0" parTransId="{214CCF70-B934-4021-B930-6239E6505E43}" sibTransId="{66EEC660-3E60-4F4E-9286-D80DBB98929E}"/>
    <dgm:cxn modelId="{FC09CE1A-C097-E440-9A05-877A72D37E42}" type="presOf" srcId="{AC395853-E3A0-420C-A5B6-95E5C6BC50AA}" destId="{99027FDB-FCE1-D24B-BCED-BB940E4E74B5}" srcOrd="0" destOrd="0" presId="urn:microsoft.com/office/officeart/2005/8/layout/vList2"/>
    <dgm:cxn modelId="{68CF3822-9E32-D146-9642-129F08FE9718}" type="presOf" srcId="{BB122D2D-6583-4F36-950E-75305A2261F0}" destId="{3B310645-81AB-D440-BF24-62DFC8EC019C}" srcOrd="0" destOrd="0" presId="urn:microsoft.com/office/officeart/2005/8/layout/vList2"/>
    <dgm:cxn modelId="{994EE023-DF4C-42FE-87BA-494997C1D65C}" srcId="{76968BA2-C9D6-4FFD-8EC0-9AA791508C14}" destId="{8E430545-5311-45CA-AB79-783A14BAC914}" srcOrd="4" destOrd="0" parTransId="{08BE0A6D-3F33-471B-87B4-D772D38FAF47}" sibTransId="{64E1034B-6AE8-4261-963A-CA5655CECDD1}"/>
    <dgm:cxn modelId="{185F2239-E5C7-4D61-8BBC-DAAA4747A3D6}" srcId="{76968BA2-C9D6-4FFD-8EC0-9AA791508C14}" destId="{4F0A46E3-5863-471B-A9A9-DA3561ED8F6E}" srcOrd="7" destOrd="0" parTransId="{BD54DCA9-52AB-4157-A2A0-503C7F77DDDC}" sibTransId="{EC52EC62-86E1-44F4-B8F0-A6B478E3B58D}"/>
    <dgm:cxn modelId="{6A1C6A5A-8263-4641-9CDA-0A0D024327C5}" srcId="{76968BA2-C9D6-4FFD-8EC0-9AA791508C14}" destId="{1F3ED5BF-64F7-4B87-A85C-6F981165C373}" srcOrd="8" destOrd="0" parTransId="{B225FDB3-6B8D-4603-A3F6-944DC71AB0A6}" sibTransId="{8CCAE33A-870C-48CA-978D-611123143E92}"/>
    <dgm:cxn modelId="{AEEAD16E-815A-4A42-8612-FEC273D8861E}" type="presOf" srcId="{F88CDE7E-C93C-4311-876A-E2B264EEE876}" destId="{39C986FE-EC2F-5547-8873-4315BFC4D691}" srcOrd="0" destOrd="0" presId="urn:microsoft.com/office/officeart/2005/8/layout/vList2"/>
    <dgm:cxn modelId="{FC5D9D77-66A5-4F5D-B740-C24E884CEC80}" srcId="{76968BA2-C9D6-4FFD-8EC0-9AA791508C14}" destId="{AC395853-E3A0-420C-A5B6-95E5C6BC50AA}" srcOrd="6" destOrd="0" parTransId="{D0B412A4-B790-450B-BDDB-C79A42421160}" sibTransId="{21501EB4-36D6-47D6-964A-246F55CC1658}"/>
    <dgm:cxn modelId="{82C9FF8C-5F8F-5A48-8834-9A294DBE094A}" type="presOf" srcId="{8E430545-5311-45CA-AB79-783A14BAC914}" destId="{9EF8C72A-45C6-8047-884F-9246F706BACF}" srcOrd="0" destOrd="0" presId="urn:microsoft.com/office/officeart/2005/8/layout/vList2"/>
    <dgm:cxn modelId="{87176192-4463-AC41-A172-536B0CAC424B}" type="presOf" srcId="{4F0A46E3-5863-471B-A9A9-DA3561ED8F6E}" destId="{76A28657-FAB6-2843-8ABF-4D6EAC48074C}" srcOrd="0" destOrd="0" presId="urn:microsoft.com/office/officeart/2005/8/layout/vList2"/>
    <dgm:cxn modelId="{85608B9C-D34F-DB45-A231-71F1765F67E8}" type="presOf" srcId="{F0BD3ED9-D255-491B-876C-2BCE136E4DC5}" destId="{6D70B678-5966-4341-A8D5-BC28A6FFC86B}" srcOrd="0" destOrd="0" presId="urn:microsoft.com/office/officeart/2005/8/layout/vList2"/>
    <dgm:cxn modelId="{A0E742A2-16C6-45B8-933A-47173A00EB62}" srcId="{76968BA2-C9D6-4FFD-8EC0-9AA791508C14}" destId="{F0BD3ED9-D255-491B-876C-2BCE136E4DC5}" srcOrd="1" destOrd="0" parTransId="{00A27E15-6A6D-405A-B672-56BCE06DF5C6}" sibTransId="{B9BA5F69-6EE4-44AB-8F62-F866993D4089}"/>
    <dgm:cxn modelId="{68FFBAC7-D737-427E-9C20-AA390A77FA4F}" srcId="{76968BA2-C9D6-4FFD-8EC0-9AA791508C14}" destId="{BB122D2D-6583-4F36-950E-75305A2261F0}" srcOrd="3" destOrd="0" parTransId="{30225399-BB66-4A92-B228-F12815AC389F}" sibTransId="{A6EF14D4-F0C6-4CF5-B62B-F7B18120DEAE}"/>
    <dgm:cxn modelId="{BE60FECC-8377-A44B-9C96-AC4986313D1A}" type="presOf" srcId="{1F3ED5BF-64F7-4B87-A85C-6F981165C373}" destId="{D41F2965-BD04-E44B-BE6D-B8407A8236C4}" srcOrd="0" destOrd="0" presId="urn:microsoft.com/office/officeart/2005/8/layout/vList2"/>
    <dgm:cxn modelId="{AD9909E2-BAB2-A444-9A8A-69B6DFCBDB87}" type="presOf" srcId="{E4A42014-657D-4438-A422-EF1448D8D1DD}" destId="{B544DAEC-4E2E-3B41-8B55-37E228C054EB}" srcOrd="0" destOrd="0" presId="urn:microsoft.com/office/officeart/2005/8/layout/vList2"/>
    <dgm:cxn modelId="{947CCBEA-CCB3-4D93-998C-4F2D191A8F48}" srcId="{76968BA2-C9D6-4FFD-8EC0-9AA791508C14}" destId="{E4A42014-657D-4438-A422-EF1448D8D1DD}" srcOrd="5" destOrd="0" parTransId="{86AFF7BD-7015-49CD-8CEB-56AA3E5C0A40}" sibTransId="{BCADDEF1-CFAB-47F8-B069-5ABFEF00E417}"/>
    <dgm:cxn modelId="{2C06966D-B526-1645-A12D-DB67B402936D}" type="presParOf" srcId="{E76C6D29-E010-354F-B1B0-B9A35747E49D}" destId="{39C986FE-EC2F-5547-8873-4315BFC4D691}" srcOrd="0" destOrd="0" presId="urn:microsoft.com/office/officeart/2005/8/layout/vList2"/>
    <dgm:cxn modelId="{6D9925D5-F93F-7745-A652-061102668946}" type="presParOf" srcId="{E76C6D29-E010-354F-B1B0-B9A35747E49D}" destId="{AF600593-CCC1-6144-87EA-51CF076EF837}" srcOrd="1" destOrd="0" presId="urn:microsoft.com/office/officeart/2005/8/layout/vList2"/>
    <dgm:cxn modelId="{16208F07-AFEB-B34F-AC08-A5CE64A795A1}" type="presParOf" srcId="{E76C6D29-E010-354F-B1B0-B9A35747E49D}" destId="{6D70B678-5966-4341-A8D5-BC28A6FFC86B}" srcOrd="2" destOrd="0" presId="urn:microsoft.com/office/officeart/2005/8/layout/vList2"/>
    <dgm:cxn modelId="{C87D8BE3-F3BF-B747-9779-6F74943A51A2}" type="presParOf" srcId="{E76C6D29-E010-354F-B1B0-B9A35747E49D}" destId="{3E8D76F8-7D45-3E49-9761-309B2F90175A}" srcOrd="3" destOrd="0" presId="urn:microsoft.com/office/officeart/2005/8/layout/vList2"/>
    <dgm:cxn modelId="{FC08E64B-200D-7E48-92B1-6DD5D4382149}" type="presParOf" srcId="{E76C6D29-E010-354F-B1B0-B9A35747E49D}" destId="{31BBDAC4-8A06-3540-AB49-9751D6521421}" srcOrd="4" destOrd="0" presId="urn:microsoft.com/office/officeart/2005/8/layout/vList2"/>
    <dgm:cxn modelId="{A187D29F-5890-FE4A-BA64-CA07073D64D9}" type="presParOf" srcId="{E76C6D29-E010-354F-B1B0-B9A35747E49D}" destId="{5AC45F83-E329-2A44-AF73-5F173B6A1798}" srcOrd="5" destOrd="0" presId="urn:microsoft.com/office/officeart/2005/8/layout/vList2"/>
    <dgm:cxn modelId="{01ABDC3F-2032-B145-AF84-85C94E8EB368}" type="presParOf" srcId="{E76C6D29-E010-354F-B1B0-B9A35747E49D}" destId="{3B310645-81AB-D440-BF24-62DFC8EC019C}" srcOrd="6" destOrd="0" presId="urn:microsoft.com/office/officeart/2005/8/layout/vList2"/>
    <dgm:cxn modelId="{C8703412-EF85-194B-B20C-CF7B7929DA63}" type="presParOf" srcId="{E76C6D29-E010-354F-B1B0-B9A35747E49D}" destId="{5142758E-6E21-4842-ADAB-16E2ADB11D12}" srcOrd="7" destOrd="0" presId="urn:microsoft.com/office/officeart/2005/8/layout/vList2"/>
    <dgm:cxn modelId="{72B57AA7-F802-0442-9DAE-CC7181770305}" type="presParOf" srcId="{E76C6D29-E010-354F-B1B0-B9A35747E49D}" destId="{9EF8C72A-45C6-8047-884F-9246F706BACF}" srcOrd="8" destOrd="0" presId="urn:microsoft.com/office/officeart/2005/8/layout/vList2"/>
    <dgm:cxn modelId="{DCEBF4EC-91B3-5844-84E9-FC75B22F86CF}" type="presParOf" srcId="{E76C6D29-E010-354F-B1B0-B9A35747E49D}" destId="{A96D89CD-78CD-014E-B42F-B67ABA246D30}" srcOrd="9" destOrd="0" presId="urn:microsoft.com/office/officeart/2005/8/layout/vList2"/>
    <dgm:cxn modelId="{A18B2EDE-D4E0-B94A-9630-2D7B34B20C18}" type="presParOf" srcId="{E76C6D29-E010-354F-B1B0-B9A35747E49D}" destId="{B544DAEC-4E2E-3B41-8B55-37E228C054EB}" srcOrd="10" destOrd="0" presId="urn:microsoft.com/office/officeart/2005/8/layout/vList2"/>
    <dgm:cxn modelId="{82048B21-E576-1C42-851E-5BEF9D475907}" type="presParOf" srcId="{E76C6D29-E010-354F-B1B0-B9A35747E49D}" destId="{7A0075F3-E53F-4047-A10D-2B30B17A9EF2}" srcOrd="11" destOrd="0" presId="urn:microsoft.com/office/officeart/2005/8/layout/vList2"/>
    <dgm:cxn modelId="{9CF441AD-6C9A-044A-AC3D-471EB49E2BAA}" type="presParOf" srcId="{E76C6D29-E010-354F-B1B0-B9A35747E49D}" destId="{99027FDB-FCE1-D24B-BCED-BB940E4E74B5}" srcOrd="12" destOrd="0" presId="urn:microsoft.com/office/officeart/2005/8/layout/vList2"/>
    <dgm:cxn modelId="{5BB42806-DC25-734E-9D41-5CB6E8E4FE39}" type="presParOf" srcId="{E76C6D29-E010-354F-B1B0-B9A35747E49D}" destId="{D58DB472-B51A-1949-83F9-C0B26E8315EE}" srcOrd="13" destOrd="0" presId="urn:microsoft.com/office/officeart/2005/8/layout/vList2"/>
    <dgm:cxn modelId="{30BA93AE-12C3-F442-A912-304FCF79C266}" type="presParOf" srcId="{E76C6D29-E010-354F-B1B0-B9A35747E49D}" destId="{76A28657-FAB6-2843-8ABF-4D6EAC48074C}" srcOrd="14" destOrd="0" presId="urn:microsoft.com/office/officeart/2005/8/layout/vList2"/>
    <dgm:cxn modelId="{41C86720-E576-3C4F-BB89-231354F1D517}" type="presParOf" srcId="{E76C6D29-E010-354F-B1B0-B9A35747E49D}" destId="{F432D25D-BF98-764C-8711-6DC5B2842A8E}" srcOrd="15" destOrd="0" presId="urn:microsoft.com/office/officeart/2005/8/layout/vList2"/>
    <dgm:cxn modelId="{9E12B5EF-A5C9-F143-8CB5-1983C8812F7C}" type="presParOf" srcId="{E76C6D29-E010-354F-B1B0-B9A35747E49D}" destId="{D41F2965-BD04-E44B-BE6D-B8407A8236C4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17B5B5-82DE-430A-A7EE-29680434016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216EA19-543F-4F5A-BD1C-83162C44B0C5}">
      <dgm:prSet/>
      <dgm:spPr/>
      <dgm:t>
        <a:bodyPr/>
        <a:lstStyle/>
        <a:p>
          <a:r>
            <a:rPr lang="en-US" b="1"/>
            <a:t>Purpose:</a:t>
          </a:r>
          <a:r>
            <a:rPr lang="en-US"/>
            <a:t> Set up variables, default values, and access DOM elements.</a:t>
          </a:r>
        </a:p>
      </dgm:t>
    </dgm:pt>
    <dgm:pt modelId="{68ECFDAF-67E3-4CD3-9413-B7C5CB685384}" type="parTrans" cxnId="{255BAB45-F45D-4A34-BBA5-32497B6BAA79}">
      <dgm:prSet/>
      <dgm:spPr/>
      <dgm:t>
        <a:bodyPr/>
        <a:lstStyle/>
        <a:p>
          <a:endParaRPr lang="en-US"/>
        </a:p>
      </dgm:t>
    </dgm:pt>
    <dgm:pt modelId="{ABF91AB7-9174-4FD6-BC1B-FB9B16AF22A1}" type="sibTrans" cxnId="{255BAB45-F45D-4A34-BBA5-32497B6BAA79}">
      <dgm:prSet/>
      <dgm:spPr/>
      <dgm:t>
        <a:bodyPr/>
        <a:lstStyle/>
        <a:p>
          <a:endParaRPr lang="en-US"/>
        </a:p>
      </dgm:t>
    </dgm:pt>
    <dgm:pt modelId="{C15161FE-B571-4626-AF1B-40388E732D2C}">
      <dgm:prSet/>
      <dgm:spPr/>
      <dgm:t>
        <a:bodyPr/>
        <a:lstStyle/>
        <a:p>
          <a:r>
            <a:rPr lang="en-US"/>
            <a:t>Constructor FitnessAI() initializes:</a:t>
          </a:r>
        </a:p>
      </dgm:t>
    </dgm:pt>
    <dgm:pt modelId="{E0647FDE-DC12-43F0-96D9-EE9E3FADBFFD}" type="parTrans" cxnId="{D5E02A25-AF90-43BD-AA4F-D97E0F806BF5}">
      <dgm:prSet/>
      <dgm:spPr/>
      <dgm:t>
        <a:bodyPr/>
        <a:lstStyle/>
        <a:p>
          <a:endParaRPr lang="en-US"/>
        </a:p>
      </dgm:t>
    </dgm:pt>
    <dgm:pt modelId="{FD1EC711-E3AD-4220-9A22-F3450DC0DCBB}" type="sibTrans" cxnId="{D5E02A25-AF90-43BD-AA4F-D97E0F806BF5}">
      <dgm:prSet/>
      <dgm:spPr/>
      <dgm:t>
        <a:bodyPr/>
        <a:lstStyle/>
        <a:p>
          <a:endParaRPr lang="en-US"/>
        </a:p>
      </dgm:t>
    </dgm:pt>
    <dgm:pt modelId="{CD0AE928-93DB-4519-AAB9-B15B2AB2B0B4}">
      <dgm:prSet/>
      <dgm:spPr/>
      <dgm:t>
        <a:bodyPr/>
        <a:lstStyle/>
        <a:p>
          <a:r>
            <a:rPr lang="en-US" b="1"/>
            <a:t>Counters</a:t>
          </a:r>
          <a:r>
            <a:rPr lang="en-US"/>
            <a:t> for each exercise: push-up, squat, etc.</a:t>
          </a:r>
        </a:p>
      </dgm:t>
    </dgm:pt>
    <dgm:pt modelId="{3987BEAB-750C-46AB-A722-5E4FB11AA6DC}" type="parTrans" cxnId="{0BD463BD-D5EB-48B2-9BAA-275D66F22358}">
      <dgm:prSet/>
      <dgm:spPr/>
      <dgm:t>
        <a:bodyPr/>
        <a:lstStyle/>
        <a:p>
          <a:endParaRPr lang="en-US"/>
        </a:p>
      </dgm:t>
    </dgm:pt>
    <dgm:pt modelId="{3D01CB20-A7FF-4CB1-A67B-328E8E635C0C}" type="sibTrans" cxnId="{0BD463BD-D5EB-48B2-9BAA-275D66F22358}">
      <dgm:prSet/>
      <dgm:spPr/>
      <dgm:t>
        <a:bodyPr/>
        <a:lstStyle/>
        <a:p>
          <a:endParaRPr lang="en-US"/>
        </a:p>
      </dgm:t>
    </dgm:pt>
    <dgm:pt modelId="{5A991280-D920-4610-A9A4-89CCD5E12B83}">
      <dgm:prSet/>
      <dgm:spPr/>
      <dgm:t>
        <a:bodyPr/>
        <a:lstStyle/>
        <a:p>
          <a:r>
            <a:rPr lang="en-US" b="1"/>
            <a:t>User profile</a:t>
          </a:r>
          <a:r>
            <a:rPr lang="en-US"/>
            <a:t> from input fields or localStorage</a:t>
          </a:r>
        </a:p>
      </dgm:t>
    </dgm:pt>
    <dgm:pt modelId="{9BCF2884-A74B-4D8F-8D5D-E07EFD70355C}" type="parTrans" cxnId="{2AC530AC-A171-4908-B007-43E7EBA3A265}">
      <dgm:prSet/>
      <dgm:spPr/>
      <dgm:t>
        <a:bodyPr/>
        <a:lstStyle/>
        <a:p>
          <a:endParaRPr lang="en-US"/>
        </a:p>
      </dgm:t>
    </dgm:pt>
    <dgm:pt modelId="{2836EFC6-9E82-46C6-90A8-763A4964C89D}" type="sibTrans" cxnId="{2AC530AC-A171-4908-B007-43E7EBA3A265}">
      <dgm:prSet/>
      <dgm:spPr/>
      <dgm:t>
        <a:bodyPr/>
        <a:lstStyle/>
        <a:p>
          <a:endParaRPr lang="en-US"/>
        </a:p>
      </dgm:t>
    </dgm:pt>
    <dgm:pt modelId="{5B0C2CB6-C3A8-4F47-8AEE-0E2D7CC3FBE1}">
      <dgm:prSet/>
      <dgm:spPr/>
      <dgm:t>
        <a:bodyPr/>
        <a:lstStyle/>
        <a:p>
          <a:r>
            <a:rPr lang="en-US"/>
            <a:t>DOM references to update values dynamically</a:t>
          </a:r>
        </a:p>
      </dgm:t>
    </dgm:pt>
    <dgm:pt modelId="{2E7B8823-D2D8-42E6-AB23-5C01F19284CA}" type="parTrans" cxnId="{9E588945-61EE-4FBF-8947-7225F12BC95A}">
      <dgm:prSet/>
      <dgm:spPr/>
      <dgm:t>
        <a:bodyPr/>
        <a:lstStyle/>
        <a:p>
          <a:endParaRPr lang="en-US"/>
        </a:p>
      </dgm:t>
    </dgm:pt>
    <dgm:pt modelId="{A9E6D738-C700-43DF-AC55-7C7C93781828}" type="sibTrans" cxnId="{9E588945-61EE-4FBF-8947-7225F12BC95A}">
      <dgm:prSet/>
      <dgm:spPr/>
      <dgm:t>
        <a:bodyPr/>
        <a:lstStyle/>
        <a:p>
          <a:endParaRPr lang="en-US"/>
        </a:p>
      </dgm:t>
    </dgm:pt>
    <dgm:pt modelId="{BCAFB10D-CBD7-4FE4-9AF2-AC4359B2492E}">
      <dgm:prSet/>
      <dgm:spPr/>
      <dgm:t>
        <a:bodyPr/>
        <a:lstStyle/>
        <a:p>
          <a:r>
            <a:rPr lang="en-US" b="1"/>
            <a:t>Exercise tracking flags</a:t>
          </a:r>
          <a:r>
            <a:rPr lang="en-US"/>
            <a:t> (which exercises are being tracked)</a:t>
          </a:r>
        </a:p>
      </dgm:t>
    </dgm:pt>
    <dgm:pt modelId="{88CB2442-2D55-44F3-997B-DEDE8FBB5C0C}" type="parTrans" cxnId="{ABD7630C-FDF0-4DD8-AE99-F363C9DAC4D2}">
      <dgm:prSet/>
      <dgm:spPr/>
      <dgm:t>
        <a:bodyPr/>
        <a:lstStyle/>
        <a:p>
          <a:endParaRPr lang="en-US"/>
        </a:p>
      </dgm:t>
    </dgm:pt>
    <dgm:pt modelId="{7DB27EA9-D5FB-41E3-B595-524D9D621D20}" type="sibTrans" cxnId="{ABD7630C-FDF0-4DD8-AE99-F363C9DAC4D2}">
      <dgm:prSet/>
      <dgm:spPr/>
      <dgm:t>
        <a:bodyPr/>
        <a:lstStyle/>
        <a:p>
          <a:endParaRPr lang="en-US"/>
        </a:p>
      </dgm:t>
    </dgm:pt>
    <dgm:pt modelId="{E51BDF06-9FB1-429B-9FF9-86BE69865856}">
      <dgm:prSet/>
      <dgm:spPr/>
      <dgm:t>
        <a:bodyPr/>
        <a:lstStyle/>
        <a:p>
          <a:r>
            <a:rPr lang="en-US"/>
            <a:t>Event listeners for buttons and checkboxes</a:t>
          </a:r>
        </a:p>
      </dgm:t>
    </dgm:pt>
    <dgm:pt modelId="{7BA06285-0449-4C3D-9395-E6A371758DBF}" type="parTrans" cxnId="{84CCD373-D242-47A5-B0D6-9C39B6D7E207}">
      <dgm:prSet/>
      <dgm:spPr/>
      <dgm:t>
        <a:bodyPr/>
        <a:lstStyle/>
        <a:p>
          <a:endParaRPr lang="en-US"/>
        </a:p>
      </dgm:t>
    </dgm:pt>
    <dgm:pt modelId="{3943E085-1EEF-4420-B54C-4072092FF8BC}" type="sibTrans" cxnId="{84CCD373-D242-47A5-B0D6-9C39B6D7E207}">
      <dgm:prSet/>
      <dgm:spPr/>
      <dgm:t>
        <a:bodyPr/>
        <a:lstStyle/>
        <a:p>
          <a:endParaRPr lang="en-US"/>
        </a:p>
      </dgm:t>
    </dgm:pt>
    <dgm:pt modelId="{1598784C-3BD0-4836-BE13-DE2B90D123A8}">
      <dgm:prSet/>
      <dgm:spPr/>
      <dgm:t>
        <a:bodyPr/>
        <a:lstStyle/>
        <a:p>
          <a:r>
            <a:rPr lang="en-US"/>
            <a:t>Calls initializeMediaPipe() to prepare the pose detection engine</a:t>
          </a:r>
        </a:p>
      </dgm:t>
    </dgm:pt>
    <dgm:pt modelId="{628E02BB-0394-4A2F-9CDF-5DE3BE717E4A}" type="parTrans" cxnId="{BB3E4739-9F7B-4256-B837-1573D43723A1}">
      <dgm:prSet/>
      <dgm:spPr/>
      <dgm:t>
        <a:bodyPr/>
        <a:lstStyle/>
        <a:p>
          <a:endParaRPr lang="en-US"/>
        </a:p>
      </dgm:t>
    </dgm:pt>
    <dgm:pt modelId="{C914B54E-72D0-4515-8AF1-109DA5462CB1}" type="sibTrans" cxnId="{BB3E4739-9F7B-4256-B837-1573D43723A1}">
      <dgm:prSet/>
      <dgm:spPr/>
      <dgm:t>
        <a:bodyPr/>
        <a:lstStyle/>
        <a:p>
          <a:endParaRPr lang="en-US"/>
        </a:p>
      </dgm:t>
    </dgm:pt>
    <dgm:pt modelId="{BEBAB6FA-AD12-CA45-BC5B-A909C898C04F}" type="pres">
      <dgm:prSet presAssocID="{0217B5B5-82DE-430A-A7EE-296804340166}" presName="linear" presStyleCnt="0">
        <dgm:presLayoutVars>
          <dgm:animLvl val="lvl"/>
          <dgm:resizeHandles val="exact"/>
        </dgm:presLayoutVars>
      </dgm:prSet>
      <dgm:spPr/>
    </dgm:pt>
    <dgm:pt modelId="{78D7379A-FD74-8644-ADD8-9E09BACC25BE}" type="pres">
      <dgm:prSet presAssocID="{2216EA19-543F-4F5A-BD1C-83162C44B0C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DF387DD-9C1B-6B43-AAE4-3CCE6E401089}" type="pres">
      <dgm:prSet presAssocID="{ABF91AB7-9174-4FD6-BC1B-FB9B16AF22A1}" presName="spacer" presStyleCnt="0"/>
      <dgm:spPr/>
    </dgm:pt>
    <dgm:pt modelId="{95974D14-5FEE-8D4D-BD3B-EE0FC0C06537}" type="pres">
      <dgm:prSet presAssocID="{C15161FE-B571-4626-AF1B-40388E732D2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1ACCD5B-2403-8B45-8CD6-D295BA552372}" type="pres">
      <dgm:prSet presAssocID="{C15161FE-B571-4626-AF1B-40388E732D2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BD7630C-FDF0-4DD8-AE99-F363C9DAC4D2}" srcId="{C15161FE-B571-4626-AF1B-40388E732D2C}" destId="{BCAFB10D-CBD7-4FE4-9AF2-AC4359B2492E}" srcOrd="3" destOrd="0" parTransId="{88CB2442-2D55-44F3-997B-DEDE8FBB5C0C}" sibTransId="{7DB27EA9-D5FB-41E3-B595-524D9D621D20}"/>
    <dgm:cxn modelId="{06198C11-1640-C04E-A151-80AD86824BFA}" type="presOf" srcId="{BCAFB10D-CBD7-4FE4-9AF2-AC4359B2492E}" destId="{D1ACCD5B-2403-8B45-8CD6-D295BA552372}" srcOrd="0" destOrd="3" presId="urn:microsoft.com/office/officeart/2005/8/layout/vList2"/>
    <dgm:cxn modelId="{D5E02A25-AF90-43BD-AA4F-D97E0F806BF5}" srcId="{0217B5B5-82DE-430A-A7EE-296804340166}" destId="{C15161FE-B571-4626-AF1B-40388E732D2C}" srcOrd="1" destOrd="0" parTransId="{E0647FDE-DC12-43F0-96D9-EE9E3FADBFFD}" sibTransId="{FD1EC711-E3AD-4220-9A22-F3450DC0DCBB}"/>
    <dgm:cxn modelId="{C1221326-4E36-C642-9F8F-2B7C13D8228D}" type="presOf" srcId="{C15161FE-B571-4626-AF1B-40388E732D2C}" destId="{95974D14-5FEE-8D4D-BD3B-EE0FC0C06537}" srcOrd="0" destOrd="0" presId="urn:microsoft.com/office/officeart/2005/8/layout/vList2"/>
    <dgm:cxn modelId="{BB3E4739-9F7B-4256-B837-1573D43723A1}" srcId="{C15161FE-B571-4626-AF1B-40388E732D2C}" destId="{1598784C-3BD0-4836-BE13-DE2B90D123A8}" srcOrd="5" destOrd="0" parTransId="{628E02BB-0394-4A2F-9CDF-5DE3BE717E4A}" sibTransId="{C914B54E-72D0-4515-8AF1-109DA5462CB1}"/>
    <dgm:cxn modelId="{A69CD33C-72C5-3E4C-898D-7E5ACB5A715A}" type="presOf" srcId="{5A991280-D920-4610-A9A4-89CCD5E12B83}" destId="{D1ACCD5B-2403-8B45-8CD6-D295BA552372}" srcOrd="0" destOrd="1" presId="urn:microsoft.com/office/officeart/2005/8/layout/vList2"/>
    <dgm:cxn modelId="{480E6044-EEAD-B845-8175-BFD00CEDF824}" type="presOf" srcId="{CD0AE928-93DB-4519-AAB9-B15B2AB2B0B4}" destId="{D1ACCD5B-2403-8B45-8CD6-D295BA552372}" srcOrd="0" destOrd="0" presId="urn:microsoft.com/office/officeart/2005/8/layout/vList2"/>
    <dgm:cxn modelId="{9E588945-61EE-4FBF-8947-7225F12BC95A}" srcId="{C15161FE-B571-4626-AF1B-40388E732D2C}" destId="{5B0C2CB6-C3A8-4F47-8AEE-0E2D7CC3FBE1}" srcOrd="2" destOrd="0" parTransId="{2E7B8823-D2D8-42E6-AB23-5C01F19284CA}" sibTransId="{A9E6D738-C700-43DF-AC55-7C7C93781828}"/>
    <dgm:cxn modelId="{255BAB45-F45D-4A34-BBA5-32497B6BAA79}" srcId="{0217B5B5-82DE-430A-A7EE-296804340166}" destId="{2216EA19-543F-4F5A-BD1C-83162C44B0C5}" srcOrd="0" destOrd="0" parTransId="{68ECFDAF-67E3-4CD3-9413-B7C5CB685384}" sibTransId="{ABF91AB7-9174-4FD6-BC1B-FB9B16AF22A1}"/>
    <dgm:cxn modelId="{F5D10753-F789-6F4A-B32E-5755247A92EF}" type="presOf" srcId="{2216EA19-543F-4F5A-BD1C-83162C44B0C5}" destId="{78D7379A-FD74-8644-ADD8-9E09BACC25BE}" srcOrd="0" destOrd="0" presId="urn:microsoft.com/office/officeart/2005/8/layout/vList2"/>
    <dgm:cxn modelId="{5F23DF66-0C6C-7440-9477-D9D9D036585D}" type="presOf" srcId="{0217B5B5-82DE-430A-A7EE-296804340166}" destId="{BEBAB6FA-AD12-CA45-BC5B-A909C898C04F}" srcOrd="0" destOrd="0" presId="urn:microsoft.com/office/officeart/2005/8/layout/vList2"/>
    <dgm:cxn modelId="{84CCD373-D242-47A5-B0D6-9C39B6D7E207}" srcId="{C15161FE-B571-4626-AF1B-40388E732D2C}" destId="{E51BDF06-9FB1-429B-9FF9-86BE69865856}" srcOrd="4" destOrd="0" parTransId="{7BA06285-0449-4C3D-9395-E6A371758DBF}" sibTransId="{3943E085-1EEF-4420-B54C-4072092FF8BC}"/>
    <dgm:cxn modelId="{79539775-C4B2-864F-BE15-B24AE4DD6BD3}" type="presOf" srcId="{E51BDF06-9FB1-429B-9FF9-86BE69865856}" destId="{D1ACCD5B-2403-8B45-8CD6-D295BA552372}" srcOrd="0" destOrd="4" presId="urn:microsoft.com/office/officeart/2005/8/layout/vList2"/>
    <dgm:cxn modelId="{2AC530AC-A171-4908-B007-43E7EBA3A265}" srcId="{C15161FE-B571-4626-AF1B-40388E732D2C}" destId="{5A991280-D920-4610-A9A4-89CCD5E12B83}" srcOrd="1" destOrd="0" parTransId="{9BCF2884-A74B-4D8F-8D5D-E07EFD70355C}" sibTransId="{2836EFC6-9E82-46C6-90A8-763A4964C89D}"/>
    <dgm:cxn modelId="{BE4C79BC-BE63-5C43-94A3-66D8BEC7D536}" type="presOf" srcId="{1598784C-3BD0-4836-BE13-DE2B90D123A8}" destId="{D1ACCD5B-2403-8B45-8CD6-D295BA552372}" srcOrd="0" destOrd="5" presId="urn:microsoft.com/office/officeart/2005/8/layout/vList2"/>
    <dgm:cxn modelId="{0BD463BD-D5EB-48B2-9BAA-275D66F22358}" srcId="{C15161FE-B571-4626-AF1B-40388E732D2C}" destId="{CD0AE928-93DB-4519-AAB9-B15B2AB2B0B4}" srcOrd="0" destOrd="0" parTransId="{3987BEAB-750C-46AB-A722-5E4FB11AA6DC}" sibTransId="{3D01CB20-A7FF-4CB1-A67B-328E8E635C0C}"/>
    <dgm:cxn modelId="{14401BC4-084E-4E4F-9244-FF4512A5B785}" type="presOf" srcId="{5B0C2CB6-C3A8-4F47-8AEE-0E2D7CC3FBE1}" destId="{D1ACCD5B-2403-8B45-8CD6-D295BA552372}" srcOrd="0" destOrd="2" presId="urn:microsoft.com/office/officeart/2005/8/layout/vList2"/>
    <dgm:cxn modelId="{CBC6C7D2-143A-3F47-B4CD-FB83157AFCA1}" type="presParOf" srcId="{BEBAB6FA-AD12-CA45-BC5B-A909C898C04F}" destId="{78D7379A-FD74-8644-ADD8-9E09BACC25BE}" srcOrd="0" destOrd="0" presId="urn:microsoft.com/office/officeart/2005/8/layout/vList2"/>
    <dgm:cxn modelId="{2640DA02-0E2B-E440-96F7-C2485E766BF6}" type="presParOf" srcId="{BEBAB6FA-AD12-CA45-BC5B-A909C898C04F}" destId="{6DF387DD-9C1B-6B43-AAE4-3CCE6E401089}" srcOrd="1" destOrd="0" presId="urn:microsoft.com/office/officeart/2005/8/layout/vList2"/>
    <dgm:cxn modelId="{2AED6364-61A2-C84F-8E93-72AB54575ED9}" type="presParOf" srcId="{BEBAB6FA-AD12-CA45-BC5B-A909C898C04F}" destId="{95974D14-5FEE-8D4D-BD3B-EE0FC0C06537}" srcOrd="2" destOrd="0" presId="urn:microsoft.com/office/officeart/2005/8/layout/vList2"/>
    <dgm:cxn modelId="{F6396B87-FE18-2B4C-89CA-FE199CE57071}" type="presParOf" srcId="{BEBAB6FA-AD12-CA45-BC5B-A909C898C04F}" destId="{D1ACCD5B-2403-8B45-8CD6-D295BA55237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BDE2DB-96A4-45ED-8D4F-577DC66C1292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0EB53AB-86A3-455C-827B-DA35F5B00325}">
      <dgm:prSet/>
      <dgm:spPr/>
      <dgm:t>
        <a:bodyPr/>
        <a:lstStyle/>
        <a:p>
          <a:r>
            <a:rPr lang="en-US"/>
            <a:t>Add</a:t>
          </a:r>
        </a:p>
      </dgm:t>
    </dgm:pt>
    <dgm:pt modelId="{68C47DCD-279B-4004-AE5C-2052AD0A0642}" type="parTrans" cxnId="{A394BC8F-B1B2-4498-A623-D4A8B168AB86}">
      <dgm:prSet/>
      <dgm:spPr/>
      <dgm:t>
        <a:bodyPr/>
        <a:lstStyle/>
        <a:p>
          <a:endParaRPr lang="en-US"/>
        </a:p>
      </dgm:t>
    </dgm:pt>
    <dgm:pt modelId="{AF78803E-9C24-41D7-ACEC-6466A1DFA3DF}" type="sibTrans" cxnId="{A394BC8F-B1B2-4498-A623-D4A8B168AB86}">
      <dgm:prSet/>
      <dgm:spPr/>
      <dgm:t>
        <a:bodyPr/>
        <a:lstStyle/>
        <a:p>
          <a:endParaRPr lang="en-US"/>
        </a:p>
      </dgm:t>
    </dgm:pt>
    <dgm:pt modelId="{98A5235E-1532-42C9-A060-72024118A0E5}">
      <dgm:prSet/>
      <dgm:spPr/>
      <dgm:t>
        <a:bodyPr/>
        <a:lstStyle/>
        <a:p>
          <a:r>
            <a:rPr lang="en-US"/>
            <a:t>Add support for more exercises and advanced poses</a:t>
          </a:r>
        </a:p>
      </dgm:t>
    </dgm:pt>
    <dgm:pt modelId="{7BC74B17-E1D0-4F1E-9CF9-9776F398AE5A}" type="parTrans" cxnId="{F126ADC3-4D88-4A22-8E4C-67A921DA4C0B}">
      <dgm:prSet/>
      <dgm:spPr/>
      <dgm:t>
        <a:bodyPr/>
        <a:lstStyle/>
        <a:p>
          <a:endParaRPr lang="en-US"/>
        </a:p>
      </dgm:t>
    </dgm:pt>
    <dgm:pt modelId="{F582C979-87AE-406D-BD8C-F4A5A90AE0F9}" type="sibTrans" cxnId="{F126ADC3-4D88-4A22-8E4C-67A921DA4C0B}">
      <dgm:prSet/>
      <dgm:spPr/>
      <dgm:t>
        <a:bodyPr/>
        <a:lstStyle/>
        <a:p>
          <a:endParaRPr lang="en-US"/>
        </a:p>
      </dgm:t>
    </dgm:pt>
    <dgm:pt modelId="{0FCB0746-354B-436C-842E-CCEE0F85643E}">
      <dgm:prSet/>
      <dgm:spPr/>
      <dgm:t>
        <a:bodyPr/>
        <a:lstStyle/>
        <a:p>
          <a:r>
            <a:rPr lang="en-US"/>
            <a:t>Export</a:t>
          </a:r>
        </a:p>
      </dgm:t>
    </dgm:pt>
    <dgm:pt modelId="{FEA44C5D-24E4-487A-B140-63EF1CD0B5F5}" type="parTrans" cxnId="{4FB20277-A50D-4691-93B9-CCEE85BCA4D4}">
      <dgm:prSet/>
      <dgm:spPr/>
      <dgm:t>
        <a:bodyPr/>
        <a:lstStyle/>
        <a:p>
          <a:endParaRPr lang="en-US"/>
        </a:p>
      </dgm:t>
    </dgm:pt>
    <dgm:pt modelId="{BB97B0D2-9854-4BC7-BD3B-AA1B20D2CCE5}" type="sibTrans" cxnId="{4FB20277-A50D-4691-93B9-CCEE85BCA4D4}">
      <dgm:prSet/>
      <dgm:spPr/>
      <dgm:t>
        <a:bodyPr/>
        <a:lstStyle/>
        <a:p>
          <a:endParaRPr lang="en-US"/>
        </a:p>
      </dgm:t>
    </dgm:pt>
    <dgm:pt modelId="{300F645B-5889-4DE1-9081-E6B78D239160}">
      <dgm:prSet/>
      <dgm:spPr/>
      <dgm:t>
        <a:bodyPr/>
        <a:lstStyle/>
        <a:p>
          <a:r>
            <a:rPr lang="en-US"/>
            <a:t>Export workout history to cloud storage or mobile sync</a:t>
          </a:r>
        </a:p>
      </dgm:t>
    </dgm:pt>
    <dgm:pt modelId="{266FBF9B-B374-4CF4-A963-9B94CDAEA602}" type="parTrans" cxnId="{CEB07DA8-673F-4467-9597-3DDE612C4BC6}">
      <dgm:prSet/>
      <dgm:spPr/>
      <dgm:t>
        <a:bodyPr/>
        <a:lstStyle/>
        <a:p>
          <a:endParaRPr lang="en-US"/>
        </a:p>
      </dgm:t>
    </dgm:pt>
    <dgm:pt modelId="{0A9CAF47-7A4F-4269-A968-E703402B9050}" type="sibTrans" cxnId="{CEB07DA8-673F-4467-9597-3DDE612C4BC6}">
      <dgm:prSet/>
      <dgm:spPr/>
      <dgm:t>
        <a:bodyPr/>
        <a:lstStyle/>
        <a:p>
          <a:endParaRPr lang="en-US"/>
        </a:p>
      </dgm:t>
    </dgm:pt>
    <dgm:pt modelId="{AF9DA55B-B20C-4311-8005-92EC055BC921}">
      <dgm:prSet/>
      <dgm:spPr/>
      <dgm:t>
        <a:bodyPr/>
        <a:lstStyle/>
        <a:p>
          <a:r>
            <a:rPr lang="en-US"/>
            <a:t>Integrate</a:t>
          </a:r>
        </a:p>
      </dgm:t>
    </dgm:pt>
    <dgm:pt modelId="{DDEEB4B3-6177-4FD7-A8E5-E25B909443A9}" type="parTrans" cxnId="{A46DAC3F-F6A3-4715-8FA2-C3D7C8E97258}">
      <dgm:prSet/>
      <dgm:spPr/>
      <dgm:t>
        <a:bodyPr/>
        <a:lstStyle/>
        <a:p>
          <a:endParaRPr lang="en-US"/>
        </a:p>
      </dgm:t>
    </dgm:pt>
    <dgm:pt modelId="{19DD9D9E-0048-4924-A627-BA6BF168DA36}" type="sibTrans" cxnId="{A46DAC3F-F6A3-4715-8FA2-C3D7C8E97258}">
      <dgm:prSet/>
      <dgm:spPr/>
      <dgm:t>
        <a:bodyPr/>
        <a:lstStyle/>
        <a:p>
          <a:endParaRPr lang="en-US"/>
        </a:p>
      </dgm:t>
    </dgm:pt>
    <dgm:pt modelId="{F0B586B8-8EA7-4C70-822D-A3EAB3D3E2ED}">
      <dgm:prSet/>
      <dgm:spPr/>
      <dgm:t>
        <a:bodyPr/>
        <a:lstStyle/>
        <a:p>
          <a:r>
            <a:rPr lang="en-US"/>
            <a:t>Integrate with voice feedback or AI recommendations</a:t>
          </a:r>
        </a:p>
      </dgm:t>
    </dgm:pt>
    <dgm:pt modelId="{D9164395-D107-4045-8356-E2DBE20CED2C}" type="parTrans" cxnId="{AB91A5D6-C75E-49C5-A215-4A29F0D4A6FD}">
      <dgm:prSet/>
      <dgm:spPr/>
      <dgm:t>
        <a:bodyPr/>
        <a:lstStyle/>
        <a:p>
          <a:endParaRPr lang="en-US"/>
        </a:p>
      </dgm:t>
    </dgm:pt>
    <dgm:pt modelId="{403C8567-7520-4650-8945-EA27549BFE2A}" type="sibTrans" cxnId="{AB91A5D6-C75E-49C5-A215-4A29F0D4A6FD}">
      <dgm:prSet/>
      <dgm:spPr/>
      <dgm:t>
        <a:bodyPr/>
        <a:lstStyle/>
        <a:p>
          <a:endParaRPr lang="en-US"/>
        </a:p>
      </dgm:t>
    </dgm:pt>
    <dgm:pt modelId="{83FAF3AD-9316-4D11-8F47-B78251867442}">
      <dgm:prSet/>
      <dgm:spPr/>
      <dgm:t>
        <a:bodyPr/>
        <a:lstStyle/>
        <a:p>
          <a:r>
            <a:rPr lang="en-US"/>
            <a:t>Build</a:t>
          </a:r>
        </a:p>
      </dgm:t>
    </dgm:pt>
    <dgm:pt modelId="{1263BBC8-2574-4E6C-B180-BEF33AB1EA89}" type="parTrans" cxnId="{53B1A3D5-4A81-49A9-B7AE-E5142D7ED18E}">
      <dgm:prSet/>
      <dgm:spPr/>
      <dgm:t>
        <a:bodyPr/>
        <a:lstStyle/>
        <a:p>
          <a:endParaRPr lang="en-US"/>
        </a:p>
      </dgm:t>
    </dgm:pt>
    <dgm:pt modelId="{ABF1475C-3FEE-4BBE-A70A-30D005050E6E}" type="sibTrans" cxnId="{53B1A3D5-4A81-49A9-B7AE-E5142D7ED18E}">
      <dgm:prSet/>
      <dgm:spPr/>
      <dgm:t>
        <a:bodyPr/>
        <a:lstStyle/>
        <a:p>
          <a:endParaRPr lang="en-US"/>
        </a:p>
      </dgm:t>
    </dgm:pt>
    <dgm:pt modelId="{964A9525-2FAC-4A7B-B5AF-340877D89F90}">
      <dgm:prSet/>
      <dgm:spPr/>
      <dgm:t>
        <a:bodyPr/>
        <a:lstStyle/>
        <a:p>
          <a:r>
            <a:rPr lang="en-US"/>
            <a:t>Eventually build a React or mobile app version for wider accessibility</a:t>
          </a:r>
        </a:p>
      </dgm:t>
    </dgm:pt>
    <dgm:pt modelId="{5926BF9A-99B9-468A-AA3F-7B205522D5BF}" type="parTrans" cxnId="{54B9D45D-CF34-4A8B-8DA7-B2BD7913E807}">
      <dgm:prSet/>
      <dgm:spPr/>
      <dgm:t>
        <a:bodyPr/>
        <a:lstStyle/>
        <a:p>
          <a:endParaRPr lang="en-US"/>
        </a:p>
      </dgm:t>
    </dgm:pt>
    <dgm:pt modelId="{C7FF7223-B963-4DD0-88D7-65CA8DE2DFCB}" type="sibTrans" cxnId="{54B9D45D-CF34-4A8B-8DA7-B2BD7913E807}">
      <dgm:prSet/>
      <dgm:spPr/>
      <dgm:t>
        <a:bodyPr/>
        <a:lstStyle/>
        <a:p>
          <a:endParaRPr lang="en-US"/>
        </a:p>
      </dgm:t>
    </dgm:pt>
    <dgm:pt modelId="{8C56E8EC-9DCB-1E45-B66E-E0532778A3E3}" type="pres">
      <dgm:prSet presAssocID="{4FBDE2DB-96A4-45ED-8D4F-577DC66C1292}" presName="Name0" presStyleCnt="0">
        <dgm:presLayoutVars>
          <dgm:dir/>
          <dgm:animLvl val="lvl"/>
          <dgm:resizeHandles val="exact"/>
        </dgm:presLayoutVars>
      </dgm:prSet>
      <dgm:spPr/>
    </dgm:pt>
    <dgm:pt modelId="{C8738DD3-F0F3-CA46-B8C2-044A2066EEB3}" type="pres">
      <dgm:prSet presAssocID="{C0EB53AB-86A3-455C-827B-DA35F5B00325}" presName="linNode" presStyleCnt="0"/>
      <dgm:spPr/>
    </dgm:pt>
    <dgm:pt modelId="{4F5E5595-B9E9-4849-9756-CCCE067502CA}" type="pres">
      <dgm:prSet presAssocID="{C0EB53AB-86A3-455C-827B-DA35F5B00325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24B956FB-0DD4-4341-A938-DF62A3D8449D}" type="pres">
      <dgm:prSet presAssocID="{C0EB53AB-86A3-455C-827B-DA35F5B00325}" presName="descendantText" presStyleLbl="alignAccFollowNode1" presStyleIdx="0" presStyleCnt="4">
        <dgm:presLayoutVars>
          <dgm:bulletEnabled/>
        </dgm:presLayoutVars>
      </dgm:prSet>
      <dgm:spPr/>
    </dgm:pt>
    <dgm:pt modelId="{33447D6B-61A6-F24C-B0D4-4DED1242329D}" type="pres">
      <dgm:prSet presAssocID="{AF78803E-9C24-41D7-ACEC-6466A1DFA3DF}" presName="sp" presStyleCnt="0"/>
      <dgm:spPr/>
    </dgm:pt>
    <dgm:pt modelId="{A419AA1C-E5B4-D747-B273-53E9B3320A03}" type="pres">
      <dgm:prSet presAssocID="{0FCB0746-354B-436C-842E-CCEE0F85643E}" presName="linNode" presStyleCnt="0"/>
      <dgm:spPr/>
    </dgm:pt>
    <dgm:pt modelId="{8D67BCB6-5323-4843-97F9-CE5419CF1FDA}" type="pres">
      <dgm:prSet presAssocID="{0FCB0746-354B-436C-842E-CCEE0F85643E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4E0369DF-8B75-714F-9762-5E551DF54CA4}" type="pres">
      <dgm:prSet presAssocID="{0FCB0746-354B-436C-842E-CCEE0F85643E}" presName="descendantText" presStyleLbl="alignAccFollowNode1" presStyleIdx="1" presStyleCnt="4">
        <dgm:presLayoutVars>
          <dgm:bulletEnabled/>
        </dgm:presLayoutVars>
      </dgm:prSet>
      <dgm:spPr/>
    </dgm:pt>
    <dgm:pt modelId="{E3B2459D-AE7C-B949-8837-EEC91BC561B4}" type="pres">
      <dgm:prSet presAssocID="{BB97B0D2-9854-4BC7-BD3B-AA1B20D2CCE5}" presName="sp" presStyleCnt="0"/>
      <dgm:spPr/>
    </dgm:pt>
    <dgm:pt modelId="{D08218E5-1488-C940-8E63-6187E4C2F14D}" type="pres">
      <dgm:prSet presAssocID="{AF9DA55B-B20C-4311-8005-92EC055BC921}" presName="linNode" presStyleCnt="0"/>
      <dgm:spPr/>
    </dgm:pt>
    <dgm:pt modelId="{88C211D9-1EB5-9643-82B2-11A55675D62E}" type="pres">
      <dgm:prSet presAssocID="{AF9DA55B-B20C-4311-8005-92EC055BC921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71B6890C-BBFE-934A-9721-5B87379C38E0}" type="pres">
      <dgm:prSet presAssocID="{AF9DA55B-B20C-4311-8005-92EC055BC921}" presName="descendantText" presStyleLbl="alignAccFollowNode1" presStyleIdx="2" presStyleCnt="4">
        <dgm:presLayoutVars>
          <dgm:bulletEnabled/>
        </dgm:presLayoutVars>
      </dgm:prSet>
      <dgm:spPr/>
    </dgm:pt>
    <dgm:pt modelId="{8DDDA4B9-F432-C447-AA25-3E653CBE2778}" type="pres">
      <dgm:prSet presAssocID="{19DD9D9E-0048-4924-A627-BA6BF168DA36}" presName="sp" presStyleCnt="0"/>
      <dgm:spPr/>
    </dgm:pt>
    <dgm:pt modelId="{E735C085-B656-3B4F-A280-4D8821383A2C}" type="pres">
      <dgm:prSet presAssocID="{83FAF3AD-9316-4D11-8F47-B78251867442}" presName="linNode" presStyleCnt="0"/>
      <dgm:spPr/>
    </dgm:pt>
    <dgm:pt modelId="{2DBCEB6D-912F-1A4F-82BA-A4510CE6A632}" type="pres">
      <dgm:prSet presAssocID="{83FAF3AD-9316-4D11-8F47-B78251867442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497A797C-0329-754E-BD29-879E262E6A4D}" type="pres">
      <dgm:prSet presAssocID="{83FAF3AD-9316-4D11-8F47-B78251867442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D2E0BE01-B1D2-204D-925B-4805E5AF39C0}" type="presOf" srcId="{C0EB53AB-86A3-455C-827B-DA35F5B00325}" destId="{4F5E5595-B9E9-4849-9756-CCCE067502CA}" srcOrd="0" destOrd="0" presId="urn:microsoft.com/office/officeart/2016/7/layout/VerticalSolidActionList"/>
    <dgm:cxn modelId="{468ABD21-8000-8641-8B9D-CBFD704F24F7}" type="presOf" srcId="{0FCB0746-354B-436C-842E-CCEE0F85643E}" destId="{8D67BCB6-5323-4843-97F9-CE5419CF1FDA}" srcOrd="0" destOrd="0" presId="urn:microsoft.com/office/officeart/2016/7/layout/VerticalSolidActionList"/>
    <dgm:cxn modelId="{69302A22-DF0D-F44B-AC29-2EB0B35A91C5}" type="presOf" srcId="{F0B586B8-8EA7-4C70-822D-A3EAB3D3E2ED}" destId="{71B6890C-BBFE-934A-9721-5B87379C38E0}" srcOrd="0" destOrd="0" presId="urn:microsoft.com/office/officeart/2016/7/layout/VerticalSolidActionList"/>
    <dgm:cxn modelId="{A46DAC3F-F6A3-4715-8FA2-C3D7C8E97258}" srcId="{4FBDE2DB-96A4-45ED-8D4F-577DC66C1292}" destId="{AF9DA55B-B20C-4311-8005-92EC055BC921}" srcOrd="2" destOrd="0" parTransId="{DDEEB4B3-6177-4FD7-A8E5-E25B909443A9}" sibTransId="{19DD9D9E-0048-4924-A627-BA6BF168DA36}"/>
    <dgm:cxn modelId="{0176A84B-5A6D-0C49-80B9-D29C8532E1BA}" type="presOf" srcId="{4FBDE2DB-96A4-45ED-8D4F-577DC66C1292}" destId="{8C56E8EC-9DCB-1E45-B66E-E0532778A3E3}" srcOrd="0" destOrd="0" presId="urn:microsoft.com/office/officeart/2016/7/layout/VerticalSolidActionList"/>
    <dgm:cxn modelId="{54B9D45D-CF34-4A8B-8DA7-B2BD7913E807}" srcId="{83FAF3AD-9316-4D11-8F47-B78251867442}" destId="{964A9525-2FAC-4A7B-B5AF-340877D89F90}" srcOrd="0" destOrd="0" parTransId="{5926BF9A-99B9-468A-AA3F-7B205522D5BF}" sibTransId="{C7FF7223-B963-4DD0-88D7-65CA8DE2DFCB}"/>
    <dgm:cxn modelId="{6F1F7863-33DD-1844-B418-7D490C2E854D}" type="presOf" srcId="{964A9525-2FAC-4A7B-B5AF-340877D89F90}" destId="{497A797C-0329-754E-BD29-879E262E6A4D}" srcOrd="0" destOrd="0" presId="urn:microsoft.com/office/officeart/2016/7/layout/VerticalSolidActionList"/>
    <dgm:cxn modelId="{4FB20277-A50D-4691-93B9-CCEE85BCA4D4}" srcId="{4FBDE2DB-96A4-45ED-8D4F-577DC66C1292}" destId="{0FCB0746-354B-436C-842E-CCEE0F85643E}" srcOrd="1" destOrd="0" parTransId="{FEA44C5D-24E4-487A-B140-63EF1CD0B5F5}" sibTransId="{BB97B0D2-9854-4BC7-BD3B-AA1B20D2CCE5}"/>
    <dgm:cxn modelId="{7CA50981-DA78-DA4C-9CF0-689446CC7E75}" type="presOf" srcId="{AF9DA55B-B20C-4311-8005-92EC055BC921}" destId="{88C211D9-1EB5-9643-82B2-11A55675D62E}" srcOrd="0" destOrd="0" presId="urn:microsoft.com/office/officeart/2016/7/layout/VerticalSolidActionList"/>
    <dgm:cxn modelId="{A49D5886-56E5-A24B-A576-2FC9536C011B}" type="presOf" srcId="{300F645B-5889-4DE1-9081-E6B78D239160}" destId="{4E0369DF-8B75-714F-9762-5E551DF54CA4}" srcOrd="0" destOrd="0" presId="urn:microsoft.com/office/officeart/2016/7/layout/VerticalSolidActionList"/>
    <dgm:cxn modelId="{A394BC8F-B1B2-4498-A623-D4A8B168AB86}" srcId="{4FBDE2DB-96A4-45ED-8D4F-577DC66C1292}" destId="{C0EB53AB-86A3-455C-827B-DA35F5B00325}" srcOrd="0" destOrd="0" parTransId="{68C47DCD-279B-4004-AE5C-2052AD0A0642}" sibTransId="{AF78803E-9C24-41D7-ACEC-6466A1DFA3DF}"/>
    <dgm:cxn modelId="{CEB07DA8-673F-4467-9597-3DDE612C4BC6}" srcId="{0FCB0746-354B-436C-842E-CCEE0F85643E}" destId="{300F645B-5889-4DE1-9081-E6B78D239160}" srcOrd="0" destOrd="0" parTransId="{266FBF9B-B374-4CF4-A963-9B94CDAEA602}" sibTransId="{0A9CAF47-7A4F-4269-A968-E703402B9050}"/>
    <dgm:cxn modelId="{F126ADC3-4D88-4A22-8E4C-67A921DA4C0B}" srcId="{C0EB53AB-86A3-455C-827B-DA35F5B00325}" destId="{98A5235E-1532-42C9-A060-72024118A0E5}" srcOrd="0" destOrd="0" parTransId="{7BC74B17-E1D0-4F1E-9CF9-9776F398AE5A}" sibTransId="{F582C979-87AE-406D-BD8C-F4A5A90AE0F9}"/>
    <dgm:cxn modelId="{53B1A3D5-4A81-49A9-B7AE-E5142D7ED18E}" srcId="{4FBDE2DB-96A4-45ED-8D4F-577DC66C1292}" destId="{83FAF3AD-9316-4D11-8F47-B78251867442}" srcOrd="3" destOrd="0" parTransId="{1263BBC8-2574-4E6C-B180-BEF33AB1EA89}" sibTransId="{ABF1475C-3FEE-4BBE-A70A-30D005050E6E}"/>
    <dgm:cxn modelId="{AB91A5D6-C75E-49C5-A215-4A29F0D4A6FD}" srcId="{AF9DA55B-B20C-4311-8005-92EC055BC921}" destId="{F0B586B8-8EA7-4C70-822D-A3EAB3D3E2ED}" srcOrd="0" destOrd="0" parTransId="{D9164395-D107-4045-8356-E2DBE20CED2C}" sibTransId="{403C8567-7520-4650-8945-EA27549BFE2A}"/>
    <dgm:cxn modelId="{8B56B5DE-7A05-9F49-9275-88DA1D5857C8}" type="presOf" srcId="{98A5235E-1532-42C9-A060-72024118A0E5}" destId="{24B956FB-0DD4-4341-A938-DF62A3D8449D}" srcOrd="0" destOrd="0" presId="urn:microsoft.com/office/officeart/2016/7/layout/VerticalSolidActionList"/>
    <dgm:cxn modelId="{8F5C12FB-CC84-EF43-A429-20A9C44FE44A}" type="presOf" srcId="{83FAF3AD-9316-4D11-8F47-B78251867442}" destId="{2DBCEB6D-912F-1A4F-82BA-A4510CE6A632}" srcOrd="0" destOrd="0" presId="urn:microsoft.com/office/officeart/2016/7/layout/VerticalSolidActionList"/>
    <dgm:cxn modelId="{8C52B5B3-C03B-3548-A2F4-A5F66625C422}" type="presParOf" srcId="{8C56E8EC-9DCB-1E45-B66E-E0532778A3E3}" destId="{C8738DD3-F0F3-CA46-B8C2-044A2066EEB3}" srcOrd="0" destOrd="0" presId="urn:microsoft.com/office/officeart/2016/7/layout/VerticalSolidActionList"/>
    <dgm:cxn modelId="{7CCAF2A5-3857-0245-887A-D1875A991824}" type="presParOf" srcId="{C8738DD3-F0F3-CA46-B8C2-044A2066EEB3}" destId="{4F5E5595-B9E9-4849-9756-CCCE067502CA}" srcOrd="0" destOrd="0" presId="urn:microsoft.com/office/officeart/2016/7/layout/VerticalSolidActionList"/>
    <dgm:cxn modelId="{D13EC5CB-2796-834B-93CC-0590C0A8F083}" type="presParOf" srcId="{C8738DD3-F0F3-CA46-B8C2-044A2066EEB3}" destId="{24B956FB-0DD4-4341-A938-DF62A3D8449D}" srcOrd="1" destOrd="0" presId="urn:microsoft.com/office/officeart/2016/7/layout/VerticalSolidActionList"/>
    <dgm:cxn modelId="{5D2A3F36-F865-B047-B2BE-AD87BD8E6656}" type="presParOf" srcId="{8C56E8EC-9DCB-1E45-B66E-E0532778A3E3}" destId="{33447D6B-61A6-F24C-B0D4-4DED1242329D}" srcOrd="1" destOrd="0" presId="urn:microsoft.com/office/officeart/2016/7/layout/VerticalSolidActionList"/>
    <dgm:cxn modelId="{45539435-AC0C-264F-BE1F-1144ADD4EB15}" type="presParOf" srcId="{8C56E8EC-9DCB-1E45-B66E-E0532778A3E3}" destId="{A419AA1C-E5B4-D747-B273-53E9B3320A03}" srcOrd="2" destOrd="0" presId="urn:microsoft.com/office/officeart/2016/7/layout/VerticalSolidActionList"/>
    <dgm:cxn modelId="{DBE0F3B5-99B6-554C-96C9-90F856CFC262}" type="presParOf" srcId="{A419AA1C-E5B4-D747-B273-53E9B3320A03}" destId="{8D67BCB6-5323-4843-97F9-CE5419CF1FDA}" srcOrd="0" destOrd="0" presId="urn:microsoft.com/office/officeart/2016/7/layout/VerticalSolidActionList"/>
    <dgm:cxn modelId="{C57E1DF8-98CB-E34A-A505-CAD1F16C6601}" type="presParOf" srcId="{A419AA1C-E5B4-D747-B273-53E9B3320A03}" destId="{4E0369DF-8B75-714F-9762-5E551DF54CA4}" srcOrd="1" destOrd="0" presId="urn:microsoft.com/office/officeart/2016/7/layout/VerticalSolidActionList"/>
    <dgm:cxn modelId="{3FC4B3C2-46E8-A24C-9E41-3093567386DC}" type="presParOf" srcId="{8C56E8EC-9DCB-1E45-B66E-E0532778A3E3}" destId="{E3B2459D-AE7C-B949-8837-EEC91BC561B4}" srcOrd="3" destOrd="0" presId="urn:microsoft.com/office/officeart/2016/7/layout/VerticalSolidActionList"/>
    <dgm:cxn modelId="{F5C8F928-15EA-344E-9DB9-1673B84D860E}" type="presParOf" srcId="{8C56E8EC-9DCB-1E45-B66E-E0532778A3E3}" destId="{D08218E5-1488-C940-8E63-6187E4C2F14D}" srcOrd="4" destOrd="0" presId="urn:microsoft.com/office/officeart/2016/7/layout/VerticalSolidActionList"/>
    <dgm:cxn modelId="{FF8F2BF5-500B-0244-A658-251301366D72}" type="presParOf" srcId="{D08218E5-1488-C940-8E63-6187E4C2F14D}" destId="{88C211D9-1EB5-9643-82B2-11A55675D62E}" srcOrd="0" destOrd="0" presId="urn:microsoft.com/office/officeart/2016/7/layout/VerticalSolidActionList"/>
    <dgm:cxn modelId="{36EE3E28-4284-724F-BF2A-609319DC2CAF}" type="presParOf" srcId="{D08218E5-1488-C940-8E63-6187E4C2F14D}" destId="{71B6890C-BBFE-934A-9721-5B87379C38E0}" srcOrd="1" destOrd="0" presId="urn:microsoft.com/office/officeart/2016/7/layout/VerticalSolidActionList"/>
    <dgm:cxn modelId="{19CAC3BA-047A-644E-B87D-5E051FC6288B}" type="presParOf" srcId="{8C56E8EC-9DCB-1E45-B66E-E0532778A3E3}" destId="{8DDDA4B9-F432-C447-AA25-3E653CBE2778}" srcOrd="5" destOrd="0" presId="urn:microsoft.com/office/officeart/2016/7/layout/VerticalSolidActionList"/>
    <dgm:cxn modelId="{529AF6AF-3B7E-AF4D-986D-8E10F317A267}" type="presParOf" srcId="{8C56E8EC-9DCB-1E45-B66E-E0532778A3E3}" destId="{E735C085-B656-3B4F-A280-4D8821383A2C}" srcOrd="6" destOrd="0" presId="urn:microsoft.com/office/officeart/2016/7/layout/VerticalSolidActionList"/>
    <dgm:cxn modelId="{4CAFBAC5-AC59-EE4A-A70D-0FCD7DF77BEC}" type="presParOf" srcId="{E735C085-B656-3B4F-A280-4D8821383A2C}" destId="{2DBCEB6D-912F-1A4F-82BA-A4510CE6A632}" srcOrd="0" destOrd="0" presId="urn:microsoft.com/office/officeart/2016/7/layout/VerticalSolidActionList"/>
    <dgm:cxn modelId="{5FA443EC-3769-594B-9B48-CF337E637F9E}" type="presParOf" srcId="{E735C085-B656-3B4F-A280-4D8821383A2C}" destId="{497A797C-0329-754E-BD29-879E262E6A4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81A06-905E-4E4E-B011-A3EF1D885447}">
      <dsp:nvSpPr>
        <dsp:cNvPr id="0" name=""/>
        <dsp:cNvSpPr/>
      </dsp:nvSpPr>
      <dsp:spPr>
        <a:xfrm>
          <a:off x="817645" y="356299"/>
          <a:ext cx="794970" cy="794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489E6-A781-42B5-91A2-61BA845591A9}">
      <dsp:nvSpPr>
        <dsp:cNvPr id="0" name=""/>
        <dsp:cNvSpPr/>
      </dsp:nvSpPr>
      <dsp:spPr>
        <a:xfrm>
          <a:off x="331830" y="1434734"/>
          <a:ext cx="1766601" cy="70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 smart workout assistant using computer vision</a:t>
          </a:r>
        </a:p>
      </dsp:txBody>
      <dsp:txXfrm>
        <a:off x="331830" y="1434734"/>
        <a:ext cx="1766601" cy="706640"/>
      </dsp:txXfrm>
    </dsp:sp>
    <dsp:sp modelId="{618EF5C0-DAB5-4798-BAED-E2924624337D}">
      <dsp:nvSpPr>
        <dsp:cNvPr id="0" name=""/>
        <dsp:cNvSpPr/>
      </dsp:nvSpPr>
      <dsp:spPr>
        <a:xfrm>
          <a:off x="2893402" y="356299"/>
          <a:ext cx="794970" cy="794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73FFC-385D-4485-B80E-176D0A092460}">
      <dsp:nvSpPr>
        <dsp:cNvPr id="0" name=""/>
        <dsp:cNvSpPr/>
      </dsp:nvSpPr>
      <dsp:spPr>
        <a:xfrm>
          <a:off x="2407587" y="1434734"/>
          <a:ext cx="1766601" cy="70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Detects and tracks exercises like push-ups, squats, planks, and more</a:t>
          </a:r>
        </a:p>
      </dsp:txBody>
      <dsp:txXfrm>
        <a:off x="2407587" y="1434734"/>
        <a:ext cx="1766601" cy="706640"/>
      </dsp:txXfrm>
    </dsp:sp>
    <dsp:sp modelId="{82B386AF-1F77-491A-8A77-8B08A12604BD}">
      <dsp:nvSpPr>
        <dsp:cNvPr id="0" name=""/>
        <dsp:cNvSpPr/>
      </dsp:nvSpPr>
      <dsp:spPr>
        <a:xfrm>
          <a:off x="4969159" y="356299"/>
          <a:ext cx="794970" cy="7949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5178C-033E-48B1-87F0-DED6BF031779}">
      <dsp:nvSpPr>
        <dsp:cNvPr id="0" name=""/>
        <dsp:cNvSpPr/>
      </dsp:nvSpPr>
      <dsp:spPr>
        <a:xfrm>
          <a:off x="4483344" y="1434734"/>
          <a:ext cx="1766601" cy="70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Built with </a:t>
          </a:r>
          <a:r>
            <a:rPr lang="en-US" sz="1300" b="1" kern="1200" dirty="0"/>
            <a:t>MediaPipe Pose</a:t>
          </a:r>
          <a:r>
            <a:rPr lang="en-US" sz="1300" kern="1200" dirty="0"/>
            <a:t>, JavaScript, and HTML5 Canvas</a:t>
          </a:r>
        </a:p>
      </dsp:txBody>
      <dsp:txXfrm>
        <a:off x="4483344" y="1434734"/>
        <a:ext cx="1766601" cy="706640"/>
      </dsp:txXfrm>
    </dsp:sp>
    <dsp:sp modelId="{4CB1A9ED-BC39-4D0D-B2D5-7320845B4C1E}">
      <dsp:nvSpPr>
        <dsp:cNvPr id="0" name=""/>
        <dsp:cNvSpPr/>
      </dsp:nvSpPr>
      <dsp:spPr>
        <a:xfrm>
          <a:off x="1855524" y="2583025"/>
          <a:ext cx="794970" cy="7949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DFE4C-0AF6-4312-B1AE-56CEE7058351}">
      <dsp:nvSpPr>
        <dsp:cNvPr id="0" name=""/>
        <dsp:cNvSpPr/>
      </dsp:nvSpPr>
      <dsp:spPr>
        <a:xfrm>
          <a:off x="1369708" y="3661459"/>
          <a:ext cx="1766601" cy="70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Provides real-time feedback, counts reps, tracks calories, and logs workout history</a:t>
          </a:r>
        </a:p>
      </dsp:txBody>
      <dsp:txXfrm>
        <a:off x="1369708" y="3661459"/>
        <a:ext cx="1766601" cy="706640"/>
      </dsp:txXfrm>
    </dsp:sp>
    <dsp:sp modelId="{79B39604-69AE-44B9-AA67-CFDA31D68A5C}">
      <dsp:nvSpPr>
        <dsp:cNvPr id="0" name=""/>
        <dsp:cNvSpPr/>
      </dsp:nvSpPr>
      <dsp:spPr>
        <a:xfrm>
          <a:off x="3931281" y="2583025"/>
          <a:ext cx="794970" cy="7949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F0F57-A982-467D-BFBB-585470624F71}">
      <dsp:nvSpPr>
        <dsp:cNvPr id="0" name=""/>
        <dsp:cNvSpPr/>
      </dsp:nvSpPr>
      <dsp:spPr>
        <a:xfrm>
          <a:off x="3445465" y="3661459"/>
          <a:ext cx="1766601" cy="70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Designed to make home workouts accurate, fun, and data-driven</a:t>
          </a:r>
        </a:p>
      </dsp:txBody>
      <dsp:txXfrm>
        <a:off x="3445465" y="3661459"/>
        <a:ext cx="1766601" cy="706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7F2E5-D351-B645-BF1A-74135D59F944}">
      <dsp:nvSpPr>
        <dsp:cNvPr id="0" name=""/>
        <dsp:cNvSpPr/>
      </dsp:nvSpPr>
      <dsp:spPr>
        <a:xfrm>
          <a:off x="3132" y="254773"/>
          <a:ext cx="2484883" cy="1490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Increased Risk of Injury</a:t>
          </a:r>
        </a:p>
      </dsp:txBody>
      <dsp:txXfrm>
        <a:off x="3132" y="254773"/>
        <a:ext cx="2484883" cy="1490930"/>
      </dsp:txXfrm>
    </dsp:sp>
    <dsp:sp modelId="{24F74AD2-1877-8347-AF99-132DB4412F9F}">
      <dsp:nvSpPr>
        <dsp:cNvPr id="0" name=""/>
        <dsp:cNvSpPr/>
      </dsp:nvSpPr>
      <dsp:spPr>
        <a:xfrm>
          <a:off x="2736504" y="254773"/>
          <a:ext cx="2484883" cy="1490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Muscle Imbalances</a:t>
          </a:r>
        </a:p>
      </dsp:txBody>
      <dsp:txXfrm>
        <a:off x="2736504" y="254773"/>
        <a:ext cx="2484883" cy="1490930"/>
      </dsp:txXfrm>
    </dsp:sp>
    <dsp:sp modelId="{1B6FB156-8133-FC4F-B2AE-3F1E2A0DCBEC}">
      <dsp:nvSpPr>
        <dsp:cNvPr id="0" name=""/>
        <dsp:cNvSpPr/>
      </dsp:nvSpPr>
      <dsp:spPr>
        <a:xfrm>
          <a:off x="5469876" y="254773"/>
          <a:ext cx="2484883" cy="1490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Reduced Effectiveness of Exercises</a:t>
          </a:r>
        </a:p>
      </dsp:txBody>
      <dsp:txXfrm>
        <a:off x="5469876" y="254773"/>
        <a:ext cx="2484883" cy="1490930"/>
      </dsp:txXfrm>
    </dsp:sp>
    <dsp:sp modelId="{27E6C989-1F4C-8644-88EA-F2AFC0ABF9CB}">
      <dsp:nvSpPr>
        <dsp:cNvPr id="0" name=""/>
        <dsp:cNvSpPr/>
      </dsp:nvSpPr>
      <dsp:spPr>
        <a:xfrm>
          <a:off x="8203248" y="254773"/>
          <a:ext cx="2484883" cy="1490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Chronic Pain</a:t>
          </a:r>
        </a:p>
      </dsp:txBody>
      <dsp:txXfrm>
        <a:off x="8203248" y="254773"/>
        <a:ext cx="2484883" cy="1490930"/>
      </dsp:txXfrm>
    </dsp:sp>
    <dsp:sp modelId="{650EAFDF-2026-7142-B0DC-1E5CE73E7B1D}">
      <dsp:nvSpPr>
        <dsp:cNvPr id="0" name=""/>
        <dsp:cNvSpPr/>
      </dsp:nvSpPr>
      <dsp:spPr>
        <a:xfrm>
          <a:off x="1369818" y="1994192"/>
          <a:ext cx="2484883" cy="1490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Poor Breathing &amp; Core Stability</a:t>
          </a:r>
        </a:p>
      </dsp:txBody>
      <dsp:txXfrm>
        <a:off x="1369818" y="1994192"/>
        <a:ext cx="2484883" cy="1490930"/>
      </dsp:txXfrm>
    </dsp:sp>
    <dsp:sp modelId="{200497D6-BC7F-F049-8444-BF25F4B206AD}">
      <dsp:nvSpPr>
        <dsp:cNvPr id="0" name=""/>
        <dsp:cNvSpPr/>
      </dsp:nvSpPr>
      <dsp:spPr>
        <a:xfrm>
          <a:off x="4103190" y="1994192"/>
          <a:ext cx="2484883" cy="1490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Early Fatigue</a:t>
          </a:r>
        </a:p>
      </dsp:txBody>
      <dsp:txXfrm>
        <a:off x="4103190" y="1994192"/>
        <a:ext cx="2484883" cy="1490930"/>
      </dsp:txXfrm>
    </dsp:sp>
    <dsp:sp modelId="{9C63CBB9-690D-DA4A-BE46-F437AC5F64C8}">
      <dsp:nvSpPr>
        <dsp:cNvPr id="0" name=""/>
        <dsp:cNvSpPr/>
      </dsp:nvSpPr>
      <dsp:spPr>
        <a:xfrm>
          <a:off x="6836562" y="1994192"/>
          <a:ext cx="2484883" cy="1490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Bad Habit Formation</a:t>
          </a:r>
        </a:p>
      </dsp:txBody>
      <dsp:txXfrm>
        <a:off x="6836562" y="1994192"/>
        <a:ext cx="2484883" cy="1490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986FE-EC2F-5547-8873-4315BFC4D691}">
      <dsp:nvSpPr>
        <dsp:cNvPr id="0" name=""/>
        <dsp:cNvSpPr/>
      </dsp:nvSpPr>
      <dsp:spPr>
        <a:xfrm>
          <a:off x="0" y="351599"/>
          <a:ext cx="6581776" cy="421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Pose Detection (MediaPipe)</a:t>
          </a:r>
          <a:br>
            <a:rPr lang="en-US" sz="1100" kern="1200" dirty="0"/>
          </a:br>
          <a:r>
            <a:rPr lang="en-US" sz="1100" kern="1200" dirty="0"/>
            <a:t>Loads and initializes the pose estimation model, tracks body landmarks live from the webcam.</a:t>
          </a:r>
        </a:p>
      </dsp:txBody>
      <dsp:txXfrm>
        <a:off x="20561" y="372160"/>
        <a:ext cx="6540654" cy="380078"/>
      </dsp:txXfrm>
    </dsp:sp>
    <dsp:sp modelId="{6D70B678-5966-4341-A8D5-BC28A6FFC86B}">
      <dsp:nvSpPr>
        <dsp:cNvPr id="0" name=""/>
        <dsp:cNvSpPr/>
      </dsp:nvSpPr>
      <dsp:spPr>
        <a:xfrm>
          <a:off x="0" y="801599"/>
          <a:ext cx="6581776" cy="421200"/>
        </a:xfrm>
        <a:prstGeom prst="roundRect">
          <a:avLst/>
        </a:prstGeom>
        <a:solidFill>
          <a:schemeClr val="accent2">
            <a:hueOff val="-50902"/>
            <a:satOff val="-436"/>
            <a:lumOff val="-28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User Profile &amp; Exercise Settings</a:t>
          </a:r>
          <a:br>
            <a:rPr lang="en-US" sz="1100" kern="1200" dirty="0"/>
          </a:br>
          <a:r>
            <a:rPr lang="en-US" sz="1100" kern="1200" dirty="0"/>
            <a:t>Captures user data (weight, height, age, gender) and selected exercises to track.</a:t>
          </a:r>
        </a:p>
      </dsp:txBody>
      <dsp:txXfrm>
        <a:off x="20561" y="822160"/>
        <a:ext cx="6540654" cy="380078"/>
      </dsp:txXfrm>
    </dsp:sp>
    <dsp:sp modelId="{31BBDAC4-8A06-3540-AB49-9751D6521421}">
      <dsp:nvSpPr>
        <dsp:cNvPr id="0" name=""/>
        <dsp:cNvSpPr/>
      </dsp:nvSpPr>
      <dsp:spPr>
        <a:xfrm>
          <a:off x="0" y="1251600"/>
          <a:ext cx="6581776" cy="421200"/>
        </a:xfrm>
        <a:prstGeom prst="roundRect">
          <a:avLst/>
        </a:prstGeom>
        <a:solidFill>
          <a:schemeClr val="accent2">
            <a:hueOff val="-101803"/>
            <a:satOff val="-873"/>
            <a:lumOff val="-5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Camera &amp; Canvas Setup</a:t>
          </a:r>
          <a:br>
            <a:rPr lang="en-US" sz="1000" kern="1200" dirty="0"/>
          </a:br>
          <a:r>
            <a:rPr lang="en-US" sz="1000" kern="1200" dirty="0"/>
            <a:t>Streams video input, draws pose landmarks and connectors, and visualizes joint angles (e.g., knee angle for squats).</a:t>
          </a:r>
        </a:p>
      </dsp:txBody>
      <dsp:txXfrm>
        <a:off x="20561" y="1272161"/>
        <a:ext cx="6540654" cy="380078"/>
      </dsp:txXfrm>
    </dsp:sp>
    <dsp:sp modelId="{3B310645-81AB-D440-BF24-62DFC8EC019C}">
      <dsp:nvSpPr>
        <dsp:cNvPr id="0" name=""/>
        <dsp:cNvSpPr/>
      </dsp:nvSpPr>
      <dsp:spPr>
        <a:xfrm>
          <a:off x="0" y="1701599"/>
          <a:ext cx="6581776" cy="421200"/>
        </a:xfrm>
        <a:prstGeom prst="roundRect">
          <a:avLst/>
        </a:prstGeom>
        <a:solidFill>
          <a:schemeClr val="accent2">
            <a:hueOff val="-152705"/>
            <a:satOff val="-1309"/>
            <a:lumOff val="-8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Exercise Detection Logic</a:t>
          </a:r>
          <a:br>
            <a:rPr lang="en-US" sz="1000" kern="1200"/>
          </a:br>
          <a:r>
            <a:rPr lang="en-US" sz="1000" kern="1200"/>
            <a:t>For each exercise (push-up, curl, squat, lunge, plank):</a:t>
          </a:r>
        </a:p>
      </dsp:txBody>
      <dsp:txXfrm>
        <a:off x="20561" y="1722160"/>
        <a:ext cx="6540654" cy="380078"/>
      </dsp:txXfrm>
    </dsp:sp>
    <dsp:sp modelId="{9EF8C72A-45C6-8047-884F-9246F706BACF}">
      <dsp:nvSpPr>
        <dsp:cNvPr id="0" name=""/>
        <dsp:cNvSpPr/>
      </dsp:nvSpPr>
      <dsp:spPr>
        <a:xfrm>
          <a:off x="0" y="2151599"/>
          <a:ext cx="6581776" cy="421200"/>
        </a:xfrm>
        <a:prstGeom prst="roundRect">
          <a:avLst/>
        </a:prstGeom>
        <a:solidFill>
          <a:schemeClr val="accent2">
            <a:hueOff val="-203606"/>
            <a:satOff val="-1745"/>
            <a:lumOff val="-1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Calculates angles between key joints.</a:t>
          </a:r>
        </a:p>
      </dsp:txBody>
      <dsp:txXfrm>
        <a:off x="20561" y="2172160"/>
        <a:ext cx="6540654" cy="380078"/>
      </dsp:txXfrm>
    </dsp:sp>
    <dsp:sp modelId="{B544DAEC-4E2E-3B41-8B55-37E228C054EB}">
      <dsp:nvSpPr>
        <dsp:cNvPr id="0" name=""/>
        <dsp:cNvSpPr/>
      </dsp:nvSpPr>
      <dsp:spPr>
        <a:xfrm>
          <a:off x="0" y="2601599"/>
          <a:ext cx="6581776" cy="421200"/>
        </a:xfrm>
        <a:prstGeom prst="roundRect">
          <a:avLst/>
        </a:prstGeom>
        <a:solidFill>
          <a:schemeClr val="accent2">
            <a:hueOff val="-254508"/>
            <a:satOff val="-2181"/>
            <a:lumOff val="-144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Detects stage transitions (e.g., “down” to “up”) to count repetitions.</a:t>
          </a:r>
        </a:p>
      </dsp:txBody>
      <dsp:txXfrm>
        <a:off x="20561" y="2622160"/>
        <a:ext cx="6540654" cy="380078"/>
      </dsp:txXfrm>
    </dsp:sp>
    <dsp:sp modelId="{99027FDB-FCE1-D24B-BCED-BB940E4E74B5}">
      <dsp:nvSpPr>
        <dsp:cNvPr id="0" name=""/>
        <dsp:cNvSpPr/>
      </dsp:nvSpPr>
      <dsp:spPr>
        <a:xfrm>
          <a:off x="0" y="3051599"/>
          <a:ext cx="6581776" cy="421200"/>
        </a:xfrm>
        <a:prstGeom prst="roundRect">
          <a:avLst/>
        </a:prstGeom>
        <a:solidFill>
          <a:schemeClr val="accent2">
            <a:hueOff val="-305410"/>
            <a:satOff val="-2618"/>
            <a:lumOff val="-1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Gives real-time form feedback on screen.</a:t>
          </a:r>
        </a:p>
      </dsp:txBody>
      <dsp:txXfrm>
        <a:off x="20561" y="3072160"/>
        <a:ext cx="6540654" cy="380078"/>
      </dsp:txXfrm>
    </dsp:sp>
    <dsp:sp modelId="{76A28657-FAB6-2843-8ABF-4D6EAC48074C}">
      <dsp:nvSpPr>
        <dsp:cNvPr id="0" name=""/>
        <dsp:cNvSpPr/>
      </dsp:nvSpPr>
      <dsp:spPr>
        <a:xfrm>
          <a:off x="0" y="3501599"/>
          <a:ext cx="6581776" cy="421200"/>
        </a:xfrm>
        <a:prstGeom prst="roundRect">
          <a:avLst/>
        </a:prstGeom>
        <a:solidFill>
          <a:schemeClr val="accent2">
            <a:hueOff val="-356311"/>
            <a:satOff val="-3054"/>
            <a:lumOff val="-202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Timers &amp; Calorie Estimation</a:t>
          </a:r>
          <a:br>
            <a:rPr lang="en-US" sz="1000" kern="1200"/>
          </a:br>
          <a:r>
            <a:rPr lang="en-US" sz="1000" kern="1200"/>
            <a:t>Tracks duration of plank/overall workout and calculates estimated calories based on MET values and user profile.</a:t>
          </a:r>
        </a:p>
      </dsp:txBody>
      <dsp:txXfrm>
        <a:off x="20561" y="3522160"/>
        <a:ext cx="6540654" cy="380078"/>
      </dsp:txXfrm>
    </dsp:sp>
    <dsp:sp modelId="{D41F2965-BD04-E44B-BE6D-B8407A8236C4}">
      <dsp:nvSpPr>
        <dsp:cNvPr id="0" name=""/>
        <dsp:cNvSpPr/>
      </dsp:nvSpPr>
      <dsp:spPr>
        <a:xfrm>
          <a:off x="0" y="3951599"/>
          <a:ext cx="6581776" cy="421200"/>
        </a:xfrm>
        <a:prstGeom prst="round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Workout History Logging</a:t>
          </a:r>
          <a:br>
            <a:rPr lang="en-US" sz="1000" kern="1200"/>
          </a:br>
          <a:r>
            <a:rPr lang="en-US" sz="1000" kern="1200"/>
            <a:t>Saves each session’s data (counts, duration, calories) in localStorage and displays it in a history table</a:t>
          </a:r>
        </a:p>
      </dsp:txBody>
      <dsp:txXfrm>
        <a:off x="20561" y="3972160"/>
        <a:ext cx="6540654" cy="3800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7379A-FD74-8644-ADD8-9E09BACC25BE}">
      <dsp:nvSpPr>
        <dsp:cNvPr id="0" name=""/>
        <dsp:cNvSpPr/>
      </dsp:nvSpPr>
      <dsp:spPr>
        <a:xfrm>
          <a:off x="0" y="56129"/>
          <a:ext cx="6581776" cy="1003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Purpose:</a:t>
          </a:r>
          <a:r>
            <a:rPr lang="en-US" sz="2600" kern="1200"/>
            <a:t> Set up variables, default values, and access DOM elements.</a:t>
          </a:r>
        </a:p>
      </dsp:txBody>
      <dsp:txXfrm>
        <a:off x="49004" y="105133"/>
        <a:ext cx="6483768" cy="905852"/>
      </dsp:txXfrm>
    </dsp:sp>
    <dsp:sp modelId="{95974D14-5FEE-8D4D-BD3B-EE0FC0C06537}">
      <dsp:nvSpPr>
        <dsp:cNvPr id="0" name=""/>
        <dsp:cNvSpPr/>
      </dsp:nvSpPr>
      <dsp:spPr>
        <a:xfrm>
          <a:off x="0" y="1134869"/>
          <a:ext cx="6581776" cy="1003860"/>
        </a:xfrm>
        <a:prstGeom prst="round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Constructor FitnessAI() initializes:</a:t>
          </a:r>
        </a:p>
      </dsp:txBody>
      <dsp:txXfrm>
        <a:off x="49004" y="1183873"/>
        <a:ext cx="6483768" cy="905852"/>
      </dsp:txXfrm>
    </dsp:sp>
    <dsp:sp modelId="{D1ACCD5B-2403-8B45-8CD6-D295BA552372}">
      <dsp:nvSpPr>
        <dsp:cNvPr id="0" name=""/>
        <dsp:cNvSpPr/>
      </dsp:nvSpPr>
      <dsp:spPr>
        <a:xfrm>
          <a:off x="0" y="2138730"/>
          <a:ext cx="6581776" cy="2529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897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/>
            <a:t>Counters</a:t>
          </a:r>
          <a:r>
            <a:rPr lang="en-US" sz="2000" kern="1200"/>
            <a:t> for each exercise: push-up, squat, etc.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/>
            <a:t>User profile</a:t>
          </a:r>
          <a:r>
            <a:rPr lang="en-US" sz="2000" kern="1200"/>
            <a:t> from input fields or localStorage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DOM references to update values dynamically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/>
            <a:t>Exercise tracking flags</a:t>
          </a:r>
          <a:r>
            <a:rPr lang="en-US" sz="2000" kern="1200"/>
            <a:t> (which exercises are being tracked)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Event listeners for buttons and checkboxes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Calls initializeMediaPipe() to prepare the pose detection engine</a:t>
          </a:r>
        </a:p>
      </dsp:txBody>
      <dsp:txXfrm>
        <a:off x="0" y="2138730"/>
        <a:ext cx="6581776" cy="25295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956FB-0DD4-4341-A938-DF62A3D8449D}">
      <dsp:nvSpPr>
        <dsp:cNvPr id="0" name=""/>
        <dsp:cNvSpPr/>
      </dsp:nvSpPr>
      <dsp:spPr>
        <a:xfrm>
          <a:off x="1316355" y="2179"/>
          <a:ext cx="5265420" cy="112919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164" tIns="286816" rIns="102164" bIns="28681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 support for more exercises and advanced poses</a:t>
          </a:r>
        </a:p>
      </dsp:txBody>
      <dsp:txXfrm>
        <a:off x="1316355" y="2179"/>
        <a:ext cx="5265420" cy="1129196"/>
      </dsp:txXfrm>
    </dsp:sp>
    <dsp:sp modelId="{4F5E5595-B9E9-4849-9756-CCCE067502CA}">
      <dsp:nvSpPr>
        <dsp:cNvPr id="0" name=""/>
        <dsp:cNvSpPr/>
      </dsp:nvSpPr>
      <dsp:spPr>
        <a:xfrm>
          <a:off x="0" y="2179"/>
          <a:ext cx="1316355" cy="11291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657" tIns="111539" rIns="69657" bIns="11153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Add</a:t>
          </a:r>
        </a:p>
      </dsp:txBody>
      <dsp:txXfrm>
        <a:off x="0" y="2179"/>
        <a:ext cx="1316355" cy="1129196"/>
      </dsp:txXfrm>
    </dsp:sp>
    <dsp:sp modelId="{4E0369DF-8B75-714F-9762-5E551DF54CA4}">
      <dsp:nvSpPr>
        <dsp:cNvPr id="0" name=""/>
        <dsp:cNvSpPr/>
      </dsp:nvSpPr>
      <dsp:spPr>
        <a:xfrm>
          <a:off x="1316355" y="1199127"/>
          <a:ext cx="5265420" cy="112919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164" tIns="286816" rIns="102164" bIns="28681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Export workout history to cloud storage or mobile sync</a:t>
          </a:r>
        </a:p>
      </dsp:txBody>
      <dsp:txXfrm>
        <a:off x="1316355" y="1199127"/>
        <a:ext cx="5265420" cy="1129196"/>
      </dsp:txXfrm>
    </dsp:sp>
    <dsp:sp modelId="{8D67BCB6-5323-4843-97F9-CE5419CF1FDA}">
      <dsp:nvSpPr>
        <dsp:cNvPr id="0" name=""/>
        <dsp:cNvSpPr/>
      </dsp:nvSpPr>
      <dsp:spPr>
        <a:xfrm>
          <a:off x="0" y="1199127"/>
          <a:ext cx="1316355" cy="11291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657" tIns="111539" rIns="69657" bIns="11153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Export</a:t>
          </a:r>
        </a:p>
      </dsp:txBody>
      <dsp:txXfrm>
        <a:off x="0" y="1199127"/>
        <a:ext cx="1316355" cy="1129196"/>
      </dsp:txXfrm>
    </dsp:sp>
    <dsp:sp modelId="{71B6890C-BBFE-934A-9721-5B87379C38E0}">
      <dsp:nvSpPr>
        <dsp:cNvPr id="0" name=""/>
        <dsp:cNvSpPr/>
      </dsp:nvSpPr>
      <dsp:spPr>
        <a:xfrm>
          <a:off x="1316355" y="2396075"/>
          <a:ext cx="5265420" cy="112919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164" tIns="286816" rIns="102164" bIns="28681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Integrate with voice feedback or AI recommendations</a:t>
          </a:r>
        </a:p>
      </dsp:txBody>
      <dsp:txXfrm>
        <a:off x="1316355" y="2396075"/>
        <a:ext cx="5265420" cy="1129196"/>
      </dsp:txXfrm>
    </dsp:sp>
    <dsp:sp modelId="{88C211D9-1EB5-9643-82B2-11A55675D62E}">
      <dsp:nvSpPr>
        <dsp:cNvPr id="0" name=""/>
        <dsp:cNvSpPr/>
      </dsp:nvSpPr>
      <dsp:spPr>
        <a:xfrm>
          <a:off x="0" y="2396075"/>
          <a:ext cx="1316355" cy="11291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657" tIns="111539" rIns="69657" bIns="11153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Integrate</a:t>
          </a:r>
        </a:p>
      </dsp:txBody>
      <dsp:txXfrm>
        <a:off x="0" y="2396075"/>
        <a:ext cx="1316355" cy="1129196"/>
      </dsp:txXfrm>
    </dsp:sp>
    <dsp:sp modelId="{497A797C-0329-754E-BD29-879E262E6A4D}">
      <dsp:nvSpPr>
        <dsp:cNvPr id="0" name=""/>
        <dsp:cNvSpPr/>
      </dsp:nvSpPr>
      <dsp:spPr>
        <a:xfrm>
          <a:off x="1316355" y="3593023"/>
          <a:ext cx="5265420" cy="112919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164" tIns="286816" rIns="102164" bIns="28681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Eventually build a React or mobile app version for wider accessibility</a:t>
          </a:r>
        </a:p>
      </dsp:txBody>
      <dsp:txXfrm>
        <a:off x="1316355" y="3593023"/>
        <a:ext cx="5265420" cy="1129196"/>
      </dsp:txXfrm>
    </dsp:sp>
    <dsp:sp modelId="{2DBCEB6D-912F-1A4F-82BA-A4510CE6A632}">
      <dsp:nvSpPr>
        <dsp:cNvPr id="0" name=""/>
        <dsp:cNvSpPr/>
      </dsp:nvSpPr>
      <dsp:spPr>
        <a:xfrm>
          <a:off x="0" y="3593023"/>
          <a:ext cx="1316355" cy="11291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657" tIns="111539" rIns="69657" bIns="111539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Build</a:t>
          </a:r>
        </a:p>
      </dsp:txBody>
      <dsp:txXfrm>
        <a:off x="0" y="3593023"/>
        <a:ext cx="1316355" cy="1129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818AA-1D7D-1047-9E9A-1697872A0750}" type="datetimeFigureOut">
              <a:rPr lang="en-US" smtClean="0"/>
              <a:t>4/20/25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F423C-1710-6946-9C6C-8B29A7D47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0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F423C-1710-6946-9C6C-8B29A7D47A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21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F423C-1710-6946-9C6C-8B29A7D47A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7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3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9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9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3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7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72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0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0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6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6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E1DCA-C30E-5CBA-1C01-CBED9DF2F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324" y="871758"/>
            <a:ext cx="10283452" cy="3871143"/>
          </a:xfrm>
        </p:spPr>
        <p:txBody>
          <a:bodyPr>
            <a:normAutofit/>
          </a:bodyPr>
          <a:lstStyle/>
          <a:p>
            <a:r>
              <a:rPr lang="en-US" sz="6600"/>
              <a:t>Fitness AI – Posture Recognition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146DF-F16E-D5DE-6657-70D009771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742900"/>
            <a:ext cx="6991776" cy="10482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/>
              <a:t>Nithya reddy Billa</a:t>
            </a:r>
          </a:p>
          <a:p>
            <a:pPr>
              <a:lnSpc>
                <a:spcPct val="100000"/>
              </a:lnSpc>
            </a:pPr>
            <a:r>
              <a:rPr lang="en-US" sz="1500"/>
              <a:t>Anuhya Samudrala</a:t>
            </a:r>
          </a:p>
          <a:p>
            <a:pPr>
              <a:lnSpc>
                <a:spcPct val="100000"/>
              </a:lnSpc>
            </a:pPr>
            <a:r>
              <a:rPr lang="en-US" sz="1500"/>
              <a:t>Ananth Pal reddy Kandhala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554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0AF12-47E0-39F3-08B9-4E3F896C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Pipe Pose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84DB1-75A1-86D1-A3D6-94ED9D519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this.pose</a:t>
            </a:r>
            <a:r>
              <a:rPr lang="en-US" dirty="0"/>
              <a:t> = new </a:t>
            </a:r>
            <a:r>
              <a:rPr lang="en-US" dirty="0" err="1"/>
              <a:t>window.Pose</a:t>
            </a:r>
            <a:r>
              <a:rPr lang="en-US" dirty="0"/>
              <a:t>({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locateFile</a:t>
            </a:r>
            <a:r>
              <a:rPr lang="en-US" dirty="0"/>
              <a:t>: (file) =&gt; `https://</a:t>
            </a:r>
            <a:r>
              <a:rPr lang="en-US" dirty="0" err="1"/>
              <a:t>cdn.jsdelivr.net</a:t>
            </a:r>
            <a:r>
              <a:rPr lang="en-US" dirty="0"/>
              <a:t>/</a:t>
            </a:r>
            <a:r>
              <a:rPr lang="en-US" dirty="0" err="1"/>
              <a:t>npm</a:t>
            </a:r>
            <a:r>
              <a:rPr lang="en-US" dirty="0"/>
              <a:t>/@</a:t>
            </a:r>
            <a:r>
              <a:rPr lang="en-US" dirty="0" err="1"/>
              <a:t>mediapipe</a:t>
            </a:r>
            <a:r>
              <a:rPr lang="en-US" dirty="0"/>
              <a:t>/pose/${file}`</a:t>
            </a:r>
          </a:p>
          <a:p>
            <a:pPr marL="0" indent="0">
              <a:buNone/>
            </a:pPr>
            <a:r>
              <a:rPr lang="en-US" dirty="0"/>
              <a:t>   });</a:t>
            </a:r>
          </a:p>
          <a:p>
            <a:pPr>
              <a:buNone/>
            </a:pPr>
            <a:r>
              <a:rPr lang="en-US" dirty="0"/>
              <a:t>Loads the MediaPipe Pose model from CDN.</a:t>
            </a:r>
          </a:p>
          <a:p>
            <a:pPr>
              <a:buNone/>
            </a:pPr>
            <a:r>
              <a:rPr lang="en-US" dirty="0"/>
              <a:t>Sets model options like detection/tracking confidence.</a:t>
            </a:r>
          </a:p>
          <a:p>
            <a:r>
              <a:rPr lang="en-US" dirty="0"/>
              <a:t>Defines the callback </a:t>
            </a:r>
            <a:r>
              <a:rPr lang="en-US" dirty="0" err="1"/>
              <a:t>onResults</a:t>
            </a:r>
            <a:r>
              <a:rPr lang="en-US" dirty="0"/>
              <a:t>() which is called for every new frame analyzed.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FD878-31B9-6CF2-7F53-994DB1AA3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r>
              <a:rPr lang="en-US"/>
              <a:t>Camera Initialization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B5E4C20-3505-BC32-EBAF-630CA61D8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900" dirty="0" err="1"/>
              <a:t>this.camera</a:t>
            </a:r>
            <a:r>
              <a:rPr lang="en-US" sz="1900" dirty="0"/>
              <a:t> = new </a:t>
            </a:r>
            <a:r>
              <a:rPr lang="en-US" sz="1900" dirty="0" err="1"/>
              <a:t>window.Camera</a:t>
            </a:r>
            <a:r>
              <a:rPr lang="en-US" sz="1900" dirty="0"/>
              <a:t>(</a:t>
            </a:r>
            <a:r>
              <a:rPr lang="en-US" sz="1900" dirty="0" err="1"/>
              <a:t>this.videoElement</a:t>
            </a:r>
            <a:r>
              <a:rPr lang="en-US" sz="1900" dirty="0"/>
              <a:t>,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/>
              <a:t>  </a:t>
            </a:r>
            <a:r>
              <a:rPr lang="en-US" sz="1900" dirty="0" err="1"/>
              <a:t>onFrame</a:t>
            </a:r>
            <a:r>
              <a:rPr lang="en-US" sz="1900" dirty="0"/>
              <a:t>: async () =&gt; await </a:t>
            </a:r>
            <a:r>
              <a:rPr lang="en-US" sz="1900" dirty="0" err="1"/>
              <a:t>this.pose.send</a:t>
            </a:r>
            <a:r>
              <a:rPr lang="en-US" sz="1900" dirty="0"/>
              <a:t>({ image: </a:t>
            </a:r>
            <a:r>
              <a:rPr lang="en-US" sz="1900" dirty="0" err="1"/>
              <a:t>this.videoElement</a:t>
            </a:r>
            <a:r>
              <a:rPr lang="en-US" sz="1900" dirty="0"/>
              <a:t> }),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/>
              <a:t>  width: 640,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/>
              <a:t>  height: 480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900" dirty="0"/>
              <a:t>});</a:t>
            </a:r>
          </a:p>
          <a:p>
            <a:pPr>
              <a:lnSpc>
                <a:spcPct val="100000"/>
              </a:lnSpc>
              <a:buNone/>
            </a:pPr>
            <a:r>
              <a:rPr lang="en-US" sz="1900" dirty="0"/>
              <a:t>Captures live webcam feed.</a:t>
            </a:r>
          </a:p>
          <a:p>
            <a:pPr>
              <a:lnSpc>
                <a:spcPct val="100000"/>
              </a:lnSpc>
              <a:buNone/>
            </a:pPr>
            <a:r>
              <a:rPr lang="en-US" sz="1900" dirty="0"/>
              <a:t>Sends each frame to MediaPipe Pose for analysis.</a:t>
            </a:r>
          </a:p>
          <a:p>
            <a:pPr>
              <a:lnSpc>
                <a:spcPct val="100000"/>
              </a:lnSpc>
            </a:pPr>
            <a:r>
              <a:rPr lang="en-US" sz="1900" dirty="0"/>
              <a:t>Displays the camera image and overlays the pose landmarks on the HTML5 &lt;canvas&gt;.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900" dirty="0"/>
          </a:p>
          <a:p>
            <a:pPr>
              <a:lnSpc>
                <a:spcPct val="100000"/>
              </a:lnSpc>
            </a:pPr>
            <a:endParaRPr lang="en-US" sz="1900" dirty="0"/>
          </a:p>
        </p:txBody>
      </p:sp>
      <p:pic>
        <p:nvPicPr>
          <p:cNvPr id="5" name="Picture 4" descr="Camera lens close up">
            <a:extLst>
              <a:ext uri="{FF2B5EF4-FFF2-40B4-BE49-F238E27FC236}">
                <a16:creationId xmlns:a16="http://schemas.microsoft.com/office/drawing/2014/main" id="{51376F59-90C5-F734-9608-92FC9631E5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90" r="34853" b="-1"/>
          <a:stretch/>
        </p:blipFill>
        <p:spPr>
          <a:xfrm>
            <a:off x="7583424" y="10"/>
            <a:ext cx="4608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28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0696D-4924-9727-A00E-F7585FA26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660776" cy="4404064"/>
          </a:xfrm>
        </p:spPr>
        <p:txBody>
          <a:bodyPr>
            <a:normAutofit/>
          </a:bodyPr>
          <a:lstStyle/>
          <a:p>
            <a:r>
              <a:rPr lang="en-US"/>
              <a:t>Future scope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71D9D7-9080-ADAA-094C-971C2AA01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355913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3110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F5D05-5357-6EA2-0C5D-324055DF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FEB8F15B-51DD-C973-AE66-352F44684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0149" y="723901"/>
            <a:ext cx="5410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5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A45D1-CD92-C81B-2979-B5E52788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660776" cy="4404064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1EC8569-738F-4174-8007-1BD6E3EFC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366740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8553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mium Vector | Wrong and right squat posture">
            <a:extLst>
              <a:ext uri="{FF2B5EF4-FFF2-40B4-BE49-F238E27FC236}">
                <a16:creationId xmlns:a16="http://schemas.microsoft.com/office/drawing/2014/main" id="{7A058E2E-FD81-8B06-D8EB-5A19804AC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49" y="782574"/>
            <a:ext cx="5634681" cy="529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86 Wrong Gym Exercises Stock Vectors and Vector Art | Shutterstock">
            <a:extLst>
              <a:ext uri="{FF2B5EF4-FFF2-40B4-BE49-F238E27FC236}">
                <a16:creationId xmlns:a16="http://schemas.microsoft.com/office/drawing/2014/main" id="{67D09A52-AABC-3A78-D992-C1F434846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941" y="946347"/>
            <a:ext cx="5495086" cy="494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11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09C4-7854-A726-400C-37EE6F766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Consequences of bad posture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ED88EC-5C7B-8C0C-DB07-B59FFD9F78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989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28E7-724A-8F9B-95FF-350F7542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8AC36-1857-2B9F-26CF-62169E182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Fitness AI</a:t>
            </a:r>
            <a:r>
              <a:rPr lang="en-US" dirty="0"/>
              <a:t> leverages computer vision to </a:t>
            </a:r>
            <a:r>
              <a:rPr lang="en-US" b="1" dirty="0"/>
              <a:t>detect your posture</a:t>
            </a:r>
            <a:r>
              <a:rPr lang="en-US" dirty="0"/>
              <a:t> and guide your movements.</a:t>
            </a:r>
            <a:br>
              <a:rPr lang="en-US" dirty="0"/>
            </a:br>
            <a:r>
              <a:rPr lang="en-US" dirty="0"/>
              <a:t>Using just a webcam, it can: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Count reps</a:t>
            </a:r>
            <a:r>
              <a:rPr lang="en-US" dirty="0"/>
              <a:t> (Push-ups, Squats, Curls, Lunges)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 planks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Provide form feedback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Track calories burned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Maintain workout history</a:t>
            </a:r>
            <a:endParaRPr lang="en-US" dirty="0"/>
          </a:p>
          <a:p>
            <a:r>
              <a:rPr lang="en-US" dirty="0"/>
              <a:t>All of this is packed in a </a:t>
            </a:r>
            <a:r>
              <a:rPr lang="en-US" b="1" dirty="0"/>
              <a:t>responsive UI</a:t>
            </a:r>
            <a:r>
              <a:rPr lang="en-US" dirty="0"/>
              <a:t> that’s lightweight and user-friendly.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3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F57E2-C23E-62C0-4E67-1B4F23CA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 &amp;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8E748-B3D3-95EC-2768-30FD4BFD8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MediaPipe Pose</a:t>
            </a:r>
            <a:r>
              <a:rPr lang="en-US" dirty="0"/>
              <a:t> for real-time pose estimation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JavaScript &amp; HTML/CSS</a:t>
            </a:r>
            <a:r>
              <a:rPr lang="en-US" dirty="0"/>
              <a:t> for a clean frontend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 err="1"/>
              <a:t>LocalStorage</a:t>
            </a:r>
            <a:r>
              <a:rPr lang="en-US" dirty="0"/>
              <a:t> for profile &amp; workout history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Modular architecture with easy-to-extend exercise detection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Calorie estimation using </a:t>
            </a:r>
            <a:r>
              <a:rPr lang="en-US" b="1" dirty="0"/>
              <a:t>MET values and user profile data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6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EDD78-1BE8-8EC7-EC52-5A0046F4A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660776" cy="4404064"/>
          </a:xfrm>
        </p:spPr>
        <p:txBody>
          <a:bodyPr>
            <a:normAutofit/>
          </a:bodyPr>
          <a:lstStyle/>
          <a:p>
            <a:r>
              <a:rPr lang="en-US" dirty="0"/>
              <a:t>How the Code Works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CBCEE2-8A95-9F3B-73CB-5E495C3323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367408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294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9A9C-AC05-5690-390F-695965FE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2579D-1288-BC34-9071-4C5C88012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Real-Time Posture Detection</a:t>
            </a:r>
          </a:p>
          <a:p>
            <a:pPr marL="0" indent="0">
              <a:buNone/>
            </a:pPr>
            <a:r>
              <a:rPr lang="en-US" dirty="0"/>
              <a:t>Uses computer vision (MediaPipe Pose) to analyze body posture through a webcam.</a:t>
            </a:r>
          </a:p>
          <a:p>
            <a:pPr marL="0" indent="0">
              <a:buNone/>
            </a:pPr>
            <a:r>
              <a:rPr lang="en-US" dirty="0"/>
              <a:t>Repetition Counter</a:t>
            </a:r>
          </a:p>
          <a:p>
            <a:pPr marL="0" indent="0">
              <a:buNone/>
            </a:pPr>
            <a:r>
              <a:rPr lang="en-US" dirty="0"/>
              <a:t>Automatically counts reps for exercises like push-ups, squats, bicep curls, and lunges.</a:t>
            </a:r>
          </a:p>
          <a:p>
            <a:pPr marL="0" indent="0">
              <a:buNone/>
            </a:pPr>
            <a:r>
              <a:rPr lang="en-US" dirty="0"/>
              <a:t>Plank Timer</a:t>
            </a:r>
          </a:p>
          <a:p>
            <a:pPr marL="0" indent="0">
              <a:buNone/>
            </a:pPr>
            <a:r>
              <a:rPr lang="en-US" dirty="0"/>
              <a:t>Tracks duration of static exercises like planks to monitor endurance.</a:t>
            </a:r>
          </a:p>
          <a:p>
            <a:pPr marL="0" indent="0">
              <a:buNone/>
            </a:pPr>
            <a:r>
              <a:rPr lang="en-US" dirty="0"/>
              <a:t>Form Feedback</a:t>
            </a:r>
          </a:p>
          <a:p>
            <a:pPr marL="0" indent="0">
              <a:buNone/>
            </a:pPr>
            <a:r>
              <a:rPr lang="en-US" dirty="0"/>
              <a:t>Detects incorrect posture and provides on-screen visual feedback to help correct it.</a:t>
            </a:r>
          </a:p>
          <a:p>
            <a:pPr marL="0" indent="0">
              <a:buNone/>
            </a:pPr>
            <a:r>
              <a:rPr lang="en-US" dirty="0"/>
              <a:t>Calorie Estimation</a:t>
            </a:r>
          </a:p>
          <a:p>
            <a:pPr marL="0" indent="0">
              <a:buNone/>
            </a:pPr>
            <a:r>
              <a:rPr lang="en-US" dirty="0"/>
              <a:t>Calculates calories burned using MET values and user-specific data (age, weight, etc.).</a:t>
            </a:r>
          </a:p>
          <a:p>
            <a:pPr marL="0" indent="0">
              <a:buNone/>
            </a:pPr>
            <a:r>
              <a:rPr lang="en-US" dirty="0"/>
              <a:t>Workout History Tracking</a:t>
            </a:r>
          </a:p>
          <a:p>
            <a:pPr marL="0" indent="0">
              <a:buNone/>
            </a:pPr>
            <a:r>
              <a:rPr lang="en-US" dirty="0"/>
              <a:t>Stores past workouts, reps, time, and calories using </a:t>
            </a:r>
            <a:r>
              <a:rPr lang="en-US" dirty="0" err="1"/>
              <a:t>LocalStorage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Lightweight &amp; Responsive UI</a:t>
            </a:r>
          </a:p>
        </p:txBody>
      </p:sp>
    </p:spTree>
    <p:extLst>
      <p:ext uri="{BB962C8B-B14F-4D97-AF65-F5344CB8AC3E}">
        <p14:creationId xmlns:p14="http://schemas.microsoft.com/office/powerpoint/2010/main" val="278034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88B42-C746-64BE-6C35-4B7EE8DE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660776" cy="4404064"/>
          </a:xfrm>
        </p:spPr>
        <p:txBody>
          <a:bodyPr>
            <a:normAutofit/>
          </a:bodyPr>
          <a:lstStyle/>
          <a:p>
            <a:r>
              <a:rPr lang="en-US" dirty="0"/>
              <a:t>Initialization &amp; Setup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D3A3E0-05E7-39DF-14D2-637FB5373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6791995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641400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742</Words>
  <Application>Microsoft Macintosh PowerPoint</Application>
  <PresentationFormat>Widescreen</PresentationFormat>
  <Paragraphs>93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Calisto MT</vt:lpstr>
      <vt:lpstr>Univers Condensed</vt:lpstr>
      <vt:lpstr>ChronicleVTI</vt:lpstr>
      <vt:lpstr>Fitness AI – Posture Recognition System</vt:lpstr>
      <vt:lpstr>Introduction</vt:lpstr>
      <vt:lpstr>PowerPoint Presentation</vt:lpstr>
      <vt:lpstr>Consequences of bad posture</vt:lpstr>
      <vt:lpstr>Solution</vt:lpstr>
      <vt:lpstr>Tech Stack &amp; Features</vt:lpstr>
      <vt:lpstr>How the Code Works</vt:lpstr>
      <vt:lpstr>Project  features</vt:lpstr>
      <vt:lpstr>Initialization &amp; Setup</vt:lpstr>
      <vt:lpstr>Media Pipe Pose Setup</vt:lpstr>
      <vt:lpstr>Camera Initialization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billanithyareddy2809@gmail.com</dc:creator>
  <cp:lastModifiedBy>billanithyareddy2809@gmail.com</cp:lastModifiedBy>
  <cp:revision>29</cp:revision>
  <dcterms:created xsi:type="dcterms:W3CDTF">2025-04-20T16:21:07Z</dcterms:created>
  <dcterms:modified xsi:type="dcterms:W3CDTF">2025-04-20T17:43:24Z</dcterms:modified>
</cp:coreProperties>
</file>