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>
      <p:cViewPr varScale="1">
        <p:scale>
          <a:sx n="78" d="100"/>
          <a:sy n="78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9" name="Picture 8" descr="A picture containing accessory, case&#10;&#10;Description automatically generated">
            <a:extLst>
              <a:ext uri="{FF2B5EF4-FFF2-40B4-BE49-F238E27FC236}">
                <a16:creationId xmlns:a16="http://schemas.microsoft.com/office/drawing/2014/main" id="{A4C436AE-E755-4340-A52E-2D2B37FB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228601"/>
            <a:ext cx="2209800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with Caption Layout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812233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79151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7</TotalTime>
  <Words>120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Basketball 16x9</vt:lpstr>
      <vt:lpstr>Title Layout</vt:lpstr>
      <vt:lpstr>Picture with Caption Layout</vt:lpstr>
      <vt:lpstr>Title and Content Layout with List</vt:lpstr>
      <vt:lpstr>Content with Caption Layout</vt:lpstr>
      <vt:lpstr>Two Content Layout with Table</vt:lpstr>
      <vt:lpstr>Add a Slide Title - 1</vt:lpstr>
      <vt:lpstr>Add a Slide Title - 2</vt:lpstr>
      <vt:lpstr>Add a Slide Title - 3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Yeyi Billa</dc:creator>
  <cp:lastModifiedBy>Yeyi Billa</cp:lastModifiedBy>
  <cp:revision>1</cp:revision>
  <dcterms:created xsi:type="dcterms:W3CDTF">2022-03-08T21:36:51Z</dcterms:created>
  <dcterms:modified xsi:type="dcterms:W3CDTF">2022-03-08T21:44:32Z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