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a96288b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a96288b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a96288b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a96288b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a96288b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a96288b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a96288b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a96288b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a96288b7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a96288b7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06" y="1085850"/>
            <a:ext cx="75723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t="5391" b="10234"/>
          <a:stretch/>
        </p:blipFill>
        <p:spPr>
          <a:xfrm>
            <a:off x="0" y="-6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534445"/>
            <a:ext cx="85206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Mission</a:t>
            </a:r>
            <a:endParaRPr sz="7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Statement</a:t>
            </a:r>
            <a:endParaRPr sz="72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940"/>
            <a:ext cx="9144000" cy="452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666413"/>
            <a:ext cx="85206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sz="6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700" y="2745575"/>
            <a:ext cx="2113850" cy="21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125" y="2767825"/>
            <a:ext cx="2069350" cy="20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9050" y="133387"/>
            <a:ext cx="1813500" cy="180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750" y="220600"/>
            <a:ext cx="1719225" cy="17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5250" y="2767837"/>
            <a:ext cx="1813501" cy="206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94350"/>
            <a:ext cx="85206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>
                <a:latin typeface="Montserrat"/>
                <a:ea typeface="Montserrat"/>
                <a:cs typeface="Montserrat"/>
                <a:sym typeface="Montserrat"/>
              </a:rPr>
              <a:t>Future</a:t>
            </a:r>
            <a:endParaRPr sz="41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7150"/>
            <a:ext cx="88392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06" y="1085850"/>
            <a:ext cx="75723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(16:9)</PresentationFormat>
  <Paragraphs>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Montserrat</vt:lpstr>
      <vt:lpstr>Simple Light</vt:lpstr>
      <vt:lpstr>PowerPoint Presentation</vt:lpstr>
      <vt:lpstr>Mission Statement</vt:lpstr>
      <vt:lpstr>PowerPoint Presentation</vt:lpstr>
      <vt:lpstr>Tools</vt:lpstr>
      <vt:lpstr>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hao bai</cp:lastModifiedBy>
  <cp:revision>1</cp:revision>
  <dcterms:modified xsi:type="dcterms:W3CDTF">2019-10-10T01:04:39Z</dcterms:modified>
</cp:coreProperties>
</file>