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4"/>
    <p:restoredTop sz="94709"/>
  </p:normalViewPr>
  <p:slideViewPr>
    <p:cSldViewPr snapToGrid="0" snapToObjects="1">
      <p:cViewPr varScale="1">
        <p:scale>
          <a:sx n="61" d="100"/>
          <a:sy n="61" d="100"/>
        </p:scale>
        <p:origin x="22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9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1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5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7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1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4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9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122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5" r:id="rId6"/>
    <p:sldLayoutId id="2147483720" r:id="rId7"/>
    <p:sldLayoutId id="2147483721" r:id="rId8"/>
    <p:sldLayoutId id="2147483722" r:id="rId9"/>
    <p:sldLayoutId id="2147483724" r:id="rId10"/>
    <p:sldLayoutId id="214748372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e and black geometric background">
            <a:extLst>
              <a:ext uri="{FF2B5EF4-FFF2-40B4-BE49-F238E27FC236}">
                <a16:creationId xmlns:a16="http://schemas.microsoft.com/office/drawing/2014/main" id="{931EA83E-B225-6009-03F5-97E1125C1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3" r="55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CF43C-BCA8-2C43-966A-00B754CDB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Final Project Status Report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1E0B2-803F-7047-A977-7935A0C68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r>
              <a:rPr lang="en-US" dirty="0"/>
              <a:t>William Yang</a:t>
            </a:r>
          </a:p>
        </p:txBody>
      </p:sp>
    </p:spTree>
    <p:extLst>
      <p:ext uri="{BB962C8B-B14F-4D97-AF65-F5344CB8AC3E}">
        <p14:creationId xmlns:p14="http://schemas.microsoft.com/office/powerpoint/2010/main" val="2135736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9FD8-0113-134F-8C42-493637C0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B3B2-9D2D-BC49-AE1E-0DC66B17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Cleaned data in preparation for machine learning</a:t>
            </a:r>
          </a:p>
          <a:p>
            <a:pPr lvl="1"/>
            <a:r>
              <a:rPr lang="en-US" dirty="0"/>
              <a:t>Replaced categorial variables with numbers</a:t>
            </a:r>
          </a:p>
          <a:p>
            <a:pPr lvl="1"/>
            <a:r>
              <a:rPr lang="en-US" dirty="0"/>
              <a:t>Set aside 2015 data year to be used as verification dataset</a:t>
            </a:r>
          </a:p>
          <a:p>
            <a:r>
              <a:rPr lang="en-US" dirty="0"/>
              <a:t>Trained and analyzed performance of linear regression model</a:t>
            </a:r>
          </a:p>
          <a:p>
            <a:r>
              <a:rPr lang="en-US" dirty="0"/>
              <a:t>Trained and analyzed performance of random forest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7199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E687-1D9D-1241-837E-395BE7BD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09948-838F-EF49-8379-E95E901E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2"/>
                </a:solidFill>
              </a:rPr>
              <a:t>Linear Regression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Mean Squared Error of 14.59%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</a:t>
            </a:r>
            <a:r>
              <a:rPr lang="en-US" baseline="30000" dirty="0">
                <a:solidFill>
                  <a:schemeClr val="tx2"/>
                </a:solidFill>
              </a:rPr>
              <a:t>2 </a:t>
            </a:r>
            <a:r>
              <a:rPr lang="en-US" dirty="0">
                <a:solidFill>
                  <a:schemeClr val="tx2"/>
                </a:solidFill>
              </a:rPr>
              <a:t> Score of 78.31%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Random Forest Regression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Mean Squared Error of 3.41%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</a:t>
            </a:r>
            <a:r>
              <a:rPr lang="en-US" baseline="30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Score of 94.94%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Checked for overfitting using verification dataset (data from the year of 2015)</a:t>
            </a:r>
          </a:p>
          <a:p>
            <a:pPr lvl="3"/>
            <a:r>
              <a:rPr lang="en-US" dirty="0">
                <a:solidFill>
                  <a:schemeClr val="tx2"/>
                </a:solidFill>
              </a:rPr>
              <a:t>4.22% MSE</a:t>
            </a:r>
          </a:p>
          <a:p>
            <a:pPr lvl="3"/>
            <a:r>
              <a:rPr lang="en-US" dirty="0">
                <a:solidFill>
                  <a:schemeClr val="tx2"/>
                </a:solidFill>
              </a:rPr>
              <a:t>93.34% R</a:t>
            </a:r>
            <a:r>
              <a:rPr lang="en-US" baseline="30000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  <a:p>
            <a:pPr lvl="3"/>
            <a:r>
              <a:rPr lang="en-US" dirty="0">
                <a:solidFill>
                  <a:schemeClr val="tx2"/>
                </a:solidFill>
              </a:rPr>
              <a:t>Still very good, can conclude there is little/no overfitting</a:t>
            </a:r>
          </a:p>
          <a:p>
            <a:pPr lvl="2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0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2D61-70E0-0041-B135-2B69C228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1574-1C25-5445-8A13-B1C054C4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check for overfitting using modern data (2016-2017) from some countries</a:t>
            </a:r>
          </a:p>
          <a:p>
            <a:r>
              <a:rPr lang="en-US" dirty="0"/>
              <a:t>Begin developing application to predict life expectancy of a country provided several variables</a:t>
            </a:r>
          </a:p>
          <a:p>
            <a:pPr lvl="1"/>
            <a:r>
              <a:rPr lang="en-US" dirty="0"/>
              <a:t>Need to choose complexity of application</a:t>
            </a:r>
          </a:p>
          <a:p>
            <a:pPr lvl="2"/>
            <a:r>
              <a:rPr lang="en-US" dirty="0"/>
              <a:t>GUI application or command-line script</a:t>
            </a:r>
          </a:p>
          <a:p>
            <a:pPr lvl="1"/>
            <a:r>
              <a:rPr lang="en-US" dirty="0"/>
              <a:t>Will need to find some way to map input country with a number (esp. an unknown input country)</a:t>
            </a:r>
          </a:p>
        </p:txBody>
      </p:sp>
    </p:spTree>
    <p:extLst>
      <p:ext uri="{BB962C8B-B14F-4D97-AF65-F5344CB8AC3E}">
        <p14:creationId xmlns:p14="http://schemas.microsoft.com/office/powerpoint/2010/main" val="32051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5252-D103-DD42-9ECC-AE68E603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/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299A-2CC8-374C-A8EB-A6E048F7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The </a:t>
            </a:r>
            <a:r>
              <a:rPr lang="en-US" dirty="0" err="1"/>
              <a:t>sklearn</a:t>
            </a:r>
            <a:r>
              <a:rPr lang="en-US" dirty="0"/>
              <a:t> library has made making the models very simple</a:t>
            </a:r>
          </a:p>
          <a:p>
            <a:pPr lvl="2"/>
            <a:r>
              <a:rPr lang="en-US" dirty="0"/>
              <a:t>Major obstacles still stem from the dataset</a:t>
            </a:r>
          </a:p>
          <a:p>
            <a:pPr lvl="3"/>
            <a:r>
              <a:rPr lang="en-US" dirty="0"/>
              <a:t>Namely, the dataset is small enough that there may be overfitting</a:t>
            </a:r>
          </a:p>
          <a:p>
            <a:pPr lvl="4"/>
            <a:r>
              <a:rPr lang="en-US" dirty="0"/>
              <a:t>Less scared of this now that I’ve checked for it</a:t>
            </a:r>
          </a:p>
          <a:p>
            <a:pPr lvl="3"/>
            <a:r>
              <a:rPr lang="en-US" dirty="0"/>
              <a:t>Some values in the dataset may not be accurate to real life, which will throw off the model</a:t>
            </a:r>
          </a:p>
        </p:txBody>
      </p:sp>
    </p:spTree>
    <p:extLst>
      <p:ext uri="{BB962C8B-B14F-4D97-AF65-F5344CB8AC3E}">
        <p14:creationId xmlns:p14="http://schemas.microsoft.com/office/powerpoint/2010/main" val="21222533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1A212F"/>
      </a:dk2>
      <a:lt2>
        <a:srgbClr val="F3F0F0"/>
      </a:lt2>
      <a:accent1>
        <a:srgbClr val="44B0A9"/>
      </a:accent1>
      <a:accent2>
        <a:srgbClr val="3A87B2"/>
      </a:accent2>
      <a:accent3>
        <a:srgbClr val="4C67C4"/>
      </a:accent3>
      <a:accent4>
        <a:srgbClr val="533CB3"/>
      </a:accent4>
      <a:accent5>
        <a:srgbClr val="954CC4"/>
      </a:accent5>
      <a:accent6>
        <a:srgbClr val="B23AB0"/>
      </a:accent6>
      <a:hlink>
        <a:srgbClr val="BF3F47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232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Schoolbook</vt:lpstr>
      <vt:lpstr>Franklin Gothic Book</vt:lpstr>
      <vt:lpstr>Wingdings 2</vt:lpstr>
      <vt:lpstr>DividendVTI</vt:lpstr>
      <vt:lpstr>Final Project Status Report 2</vt:lpstr>
      <vt:lpstr>Work Accomplished</vt:lpstr>
      <vt:lpstr>Results</vt:lpstr>
      <vt:lpstr>Plans for Next week</vt:lpstr>
      <vt:lpstr>Obstacles /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Status Report 1</dc:title>
  <dc:creator>Bill Yang</dc:creator>
  <cp:lastModifiedBy>Bill Yang</cp:lastModifiedBy>
  <cp:revision>22</cp:revision>
  <dcterms:created xsi:type="dcterms:W3CDTF">2022-03-28T03:00:53Z</dcterms:created>
  <dcterms:modified xsi:type="dcterms:W3CDTF">2022-04-10T21:08:34Z</dcterms:modified>
</cp:coreProperties>
</file>