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09"/>
  </p:normalViewPr>
  <p:slideViewPr>
    <p:cSldViewPr snapToGrid="0" snapToObjects="1">
      <p:cViewPr varScale="1">
        <p:scale>
          <a:sx n="140" d="100"/>
          <a:sy n="14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1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22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931EA83E-B225-6009-03F5-97E1125C1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r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CF43C-BCA8-2C43-966A-00B754CD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Final Project Status Report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1E0B2-803F-7047-A977-7935A0C6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William Yang</a:t>
            </a:r>
          </a:p>
        </p:txBody>
      </p:sp>
    </p:spTree>
    <p:extLst>
      <p:ext uri="{BB962C8B-B14F-4D97-AF65-F5344CB8AC3E}">
        <p14:creationId xmlns:p14="http://schemas.microsoft.com/office/powerpoint/2010/main" val="213573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9FD8-0113-134F-8C42-493637C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B3B2-9D2D-BC49-AE1E-0DC66B17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dataset</a:t>
            </a:r>
          </a:p>
          <a:p>
            <a:r>
              <a:rPr lang="en-US" dirty="0"/>
              <a:t>Cleaned dataset</a:t>
            </a:r>
          </a:p>
          <a:p>
            <a:pPr lvl="1"/>
            <a:r>
              <a:rPr lang="en-US" dirty="0"/>
              <a:t>Filtered out / replaced null values</a:t>
            </a:r>
          </a:p>
          <a:p>
            <a:pPr lvl="1"/>
            <a:r>
              <a:rPr lang="en-US" dirty="0"/>
              <a:t>Removed rows / columns that didn’t make sense</a:t>
            </a:r>
          </a:p>
          <a:p>
            <a:pPr lvl="1"/>
            <a:r>
              <a:rPr lang="en-US" dirty="0"/>
              <a:t>Log / </a:t>
            </a:r>
            <a:r>
              <a:rPr lang="en-US" dirty="0" err="1"/>
              <a:t>winsorized</a:t>
            </a:r>
            <a:r>
              <a:rPr lang="en-US" dirty="0"/>
              <a:t> columns with many outliers</a:t>
            </a:r>
          </a:p>
          <a:p>
            <a:r>
              <a:rPr lang="en-US" dirty="0"/>
              <a:t>Performed EDA on dataset</a:t>
            </a:r>
          </a:p>
        </p:txBody>
      </p:sp>
    </p:spTree>
    <p:extLst>
      <p:ext uri="{BB962C8B-B14F-4D97-AF65-F5344CB8AC3E}">
        <p14:creationId xmlns:p14="http://schemas.microsoft.com/office/powerpoint/2010/main" val="27199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2E687-1D9D-1241-837E-395BE7BD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948-838F-EF49-8379-E95E901E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Features with positive correlation with life expectancy: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Polio, Diptheria, GDP, Income Composition of Resources, Schooling</a:t>
            </a:r>
          </a:p>
          <a:p>
            <a:r>
              <a:rPr lang="en-US">
                <a:solidFill>
                  <a:schemeClr val="tx2"/>
                </a:solidFill>
              </a:rPr>
              <a:t>Features with negative correlation with life expectancy: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Adult Mortality, HIV/AIDS, Thinness 1-19 Years, Thinness 5-9 Years</a:t>
            </a:r>
          </a:p>
          <a:p>
            <a:r>
              <a:rPr lang="en-US">
                <a:solidFill>
                  <a:schemeClr val="tx2"/>
                </a:solidFill>
              </a:rPr>
              <a:t>Full process and results can be viewed here: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https://github.com/billbo-yang/DS503_Final_Project/blob/main/eda.ipynb</a:t>
            </a:r>
          </a:p>
          <a:p>
            <a:pPr lvl="1"/>
            <a:endParaRPr lang="en-US">
              <a:solidFill>
                <a:schemeClr val="tx2"/>
              </a:solidFill>
            </a:endParaRPr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B0E23895-F991-DF45-86C6-FED635CB2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961"/>
          <a:stretch/>
        </p:blipFill>
        <p:spPr>
          <a:xfrm>
            <a:off x="7796668" y="3733876"/>
            <a:ext cx="4177618" cy="3057279"/>
          </a:xfrm>
          <a:prstGeom prst="rect">
            <a:avLst/>
          </a:prstGeom>
        </p:spPr>
      </p:pic>
      <p:pic>
        <p:nvPicPr>
          <p:cNvPr id="18" name="Picture 17" descr="A picture containing window&#10;&#10;Description automatically generated">
            <a:extLst>
              <a:ext uri="{FF2B5EF4-FFF2-40B4-BE49-F238E27FC236}">
                <a16:creationId xmlns:a16="http://schemas.microsoft.com/office/drawing/2014/main" id="{636D7E29-7AB3-5746-AE12-9401A817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67" y="133690"/>
            <a:ext cx="3693719" cy="35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2D61-70E0-0041-B135-2B69C228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1574-1C25-5445-8A13-B1C054C4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machine learning model to use on dataset</a:t>
            </a:r>
          </a:p>
          <a:p>
            <a:pPr lvl="1"/>
            <a:r>
              <a:rPr lang="en-US" dirty="0"/>
              <a:t>Debating between the following: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Might potentially move forward with both and then use the one with better performance for the final deliverable</a:t>
            </a:r>
          </a:p>
          <a:p>
            <a:r>
              <a:rPr lang="en-US" dirty="0"/>
              <a:t>Train machine learning model on dataset</a:t>
            </a:r>
          </a:p>
          <a:p>
            <a:r>
              <a:rPr lang="en-US" dirty="0"/>
              <a:t>Evaluate performance of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2051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252-D103-DD42-9ECC-AE68E60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299A-2CC8-374C-A8EB-A6E048F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has a lot of issues with it</a:t>
            </a:r>
          </a:p>
          <a:p>
            <a:pPr lvl="1"/>
            <a:r>
              <a:rPr lang="en-US" dirty="0"/>
              <a:t>Lots of the data seems to be incorrect / need cleaning</a:t>
            </a:r>
          </a:p>
          <a:p>
            <a:pPr lvl="1"/>
            <a:r>
              <a:rPr lang="en-US" dirty="0"/>
              <a:t>Columns like BMI had some outrageous values (average BMI of &gt;40!) and had to be removed</a:t>
            </a:r>
          </a:p>
          <a:p>
            <a:pPr lvl="1"/>
            <a:r>
              <a:rPr lang="en-US" dirty="0"/>
              <a:t>Some rows had outrageous values for columns like Infant deaths, Measles, and Under Five Deaths</a:t>
            </a:r>
          </a:p>
          <a:p>
            <a:pPr lvl="1"/>
            <a:r>
              <a:rPr lang="en-US" dirty="0"/>
              <a:t>Lots of outliers for all columns, needed to be </a:t>
            </a:r>
            <a:r>
              <a:rPr lang="en-US" dirty="0" err="1"/>
              <a:t>winsorized</a:t>
            </a:r>
            <a:endParaRPr lang="en-US" dirty="0"/>
          </a:p>
          <a:p>
            <a:r>
              <a:rPr lang="en-US" dirty="0"/>
              <a:t>These problems have been mitigated, as mentioned above</a:t>
            </a:r>
          </a:p>
          <a:p>
            <a:pPr lvl="1"/>
            <a:r>
              <a:rPr lang="en-US" dirty="0"/>
              <a:t>However, calls into question the effectiveness of the machine learning model</a:t>
            </a:r>
          </a:p>
          <a:p>
            <a:pPr lvl="2"/>
            <a:r>
              <a:rPr lang="en-US" dirty="0"/>
              <a:t>If the data is inaccurate, the model will be too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3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Schoolbook</vt:lpstr>
      <vt:lpstr>Franklin Gothic Book</vt:lpstr>
      <vt:lpstr>Wingdings 2</vt:lpstr>
      <vt:lpstr>DividendVTI</vt:lpstr>
      <vt:lpstr>Final Project Status Report 1</vt:lpstr>
      <vt:lpstr>Work Accomplished</vt:lpstr>
      <vt:lpstr>Results</vt:lpstr>
      <vt:lpstr>Plans for Next week</vt:lpstr>
      <vt:lpstr>Obstacles /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Status Report 1</dc:title>
  <dc:creator>Bill Yang</dc:creator>
  <cp:lastModifiedBy>Bill Yang</cp:lastModifiedBy>
  <cp:revision>10</cp:revision>
  <dcterms:created xsi:type="dcterms:W3CDTF">2022-03-28T03:00:53Z</dcterms:created>
  <dcterms:modified xsi:type="dcterms:W3CDTF">2022-03-28T03:34:00Z</dcterms:modified>
</cp:coreProperties>
</file>