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715-3E5C-4816-AE61-82B27B13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CBF8-9C3A-4B6E-B72C-DEE22C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0F-3BB0-428F-AD49-516E111F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AB3A-67B0-4541-89AF-0F9294E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F300-3B17-4A19-855C-12395F5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BD26-1C6E-4B78-B794-442722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69A8-68AC-4AFC-BD68-6BA4586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CB9D-D9BE-4C85-988A-FD93E6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3012-6435-4B8D-9304-4EEBAAD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3832-3677-4CA6-9272-E1A8D62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F94-1E7D-486F-A1B1-941AA74B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7B42-17D5-43FA-8E8E-761B2E8D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38E-4A09-4ACB-8F75-CC513824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FFF-D96B-4E83-8E87-D285856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69F-B341-4961-9883-C893C74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FDF-6B2C-4728-B050-B702810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54CF-BF59-4472-85F4-7EBC5C4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D13-1AEE-4B90-953E-877C9C2D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540-2BFF-4669-90F7-B2E7494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66A-262B-4B51-889B-98EA61F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4F8-893F-4760-B54C-F26F18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439-CAA3-4688-9559-60E5B6DD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BEC-5344-4A1D-8996-60D4914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C06-6CC9-4BE7-87DE-A11D32B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2076-D375-4C9A-A5B4-A5A38C1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961E-3567-419C-A925-F53953E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5993-9E4E-4370-9D67-B546AD83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3CC0-E0EC-4570-BC23-54CB5D0C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73D-E430-4BC0-B264-FB9A4F20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78E-39E6-4893-89FA-3B52D3B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4687-746E-459D-BA1B-849C9F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8A48-67CF-457A-928C-501281B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B464-4530-43B8-A8E5-559807E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A74D2-375D-438B-8FA8-B7B0D7C4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5E93-FAD8-4294-AC7A-75FA1C0B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9527-10F8-4B58-BCBE-FAE4B965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D04D-D945-414F-A74E-4C59FBD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9256-223E-4E75-9ADF-280806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2B71A-90E7-4C0F-A44D-77E886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B53-F526-420B-80FF-021E930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142E-0ABC-4245-B010-AC45330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1A86-69F1-449C-B89F-9362585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BA19-EAA5-4098-8E33-9A5953D4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19D-AEF5-406E-AEC6-2FA8F344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B0BE8-180B-4667-871F-ACF6F9B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D3A3-19B9-49D2-94C7-2E6326B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037-9937-44EB-B086-1401B25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B52-3EBF-4CE7-81D2-9D517D16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E6C6-A6EA-4CBA-AD4C-7F4402E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0AF3-BA6E-46E4-841D-BBD4702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6F68-F8AD-4F02-8DE2-37FBD3C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8E7E-61C1-46E3-82DB-A67ED0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9A-CDE9-4F87-A931-06CBD48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E226-D6C7-4AB7-BF5E-98364046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E96-B266-46BF-A979-D205C019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8993-6207-4B5C-8AF6-E36D5EE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7FC4-FA9A-4B42-BB45-0B1EFAA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81C3-3BD8-447F-B426-BE0745E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11E8-8E76-4467-A352-E7BD762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03E1-4B8B-4F34-B3CF-0C1569AA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67F-822E-4658-AF8D-A5DBACD8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D873-DBD0-4707-9DB4-789466B59E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C0E-077F-461C-8934-16AEEF21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C76-773B-4272-A085-3783DEFC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743-F7A0-4B89-AD99-35F395DA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54E-4BEA-47EA-958A-3AB3ED608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606301D-A658-E94E-67EB-84B21AAB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8"/>
            <a:ext cx="12501100" cy="68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3</cp:revision>
  <dcterms:created xsi:type="dcterms:W3CDTF">2017-09-11T18:19:08Z</dcterms:created>
  <dcterms:modified xsi:type="dcterms:W3CDTF">2024-08-29T17:02:34Z</dcterms:modified>
</cp:coreProperties>
</file>