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3" r:id="rId4"/>
    <p:sldId id="299" r:id="rId5"/>
    <p:sldId id="300" r:id="rId6"/>
    <p:sldId id="301" r:id="rId7"/>
    <p:sldId id="304" r:id="rId8"/>
    <p:sldId id="309" r:id="rId9"/>
    <p:sldId id="302" r:id="rId10"/>
    <p:sldId id="305" r:id="rId11"/>
    <p:sldId id="308" r:id="rId12"/>
    <p:sldId id="303" r:id="rId13"/>
    <p:sldId id="294" r:id="rId14"/>
    <p:sldId id="311" r:id="rId15"/>
    <p:sldId id="307" r:id="rId16"/>
    <p:sldId id="306" r:id="rId17"/>
    <p:sldId id="295" r:id="rId18"/>
    <p:sldId id="284" r:id="rId19"/>
    <p:sldId id="318" r:id="rId20"/>
    <p:sldId id="313" r:id="rId21"/>
    <p:sldId id="296" r:id="rId22"/>
    <p:sldId id="312" r:id="rId23"/>
    <p:sldId id="314" r:id="rId24"/>
    <p:sldId id="315" r:id="rId25"/>
    <p:sldId id="297" r:id="rId26"/>
    <p:sldId id="316" r:id="rId27"/>
    <p:sldId id="298" r:id="rId28"/>
    <p:sldId id="317" r:id="rId29"/>
    <p:sldId id="319" r:id="rId30"/>
    <p:sldId id="320" r:id="rId31"/>
    <p:sldId id="322" r:id="rId32"/>
    <p:sldId id="32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8777B-0D96-E849-A49E-CE62BEE5136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69B5-E43A-374C-897B-BE6519BC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969B5-E43A-374C-897B-BE6519BCAF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924E-9320-FE47-A76E-3373DC68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0D77-D109-D94E-B413-4FE31055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E53D-3483-AF44-A8DA-FD33C14D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A228-9632-4449-9578-B1FFDAD7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2BB3-392A-3946-86B9-844A8C8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5792-01E9-D84E-BF5E-25A0C321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A9E72-50C5-0740-A537-36B9B695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FDB-66E7-994E-98EF-9E8FEE1C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76A7-A49D-3C48-9039-5D59B67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A39D-7415-EC40-8E7A-9FA39CA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5AFF9-5843-7E42-AFD8-3C7FC9C0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2427-EDC0-964E-8413-BE97254B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2714-E8AE-474B-B6DC-18C89BB6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DFC1-A047-6A4C-9718-4F871862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577B-6C03-8740-ADBB-AFA96E44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464-0BE4-C547-AFF1-F1AF1F91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BFA1-E4C7-D040-AD5F-F74663F2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6200-3FCF-FE44-BC6A-614B8F03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B399A-CFEE-DC46-97F5-CC61D310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9667-F686-FE4C-8EA2-C4499C67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4D4F-28BD-0F47-BD80-6B3C67BC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4EA65-4644-BB40-8AFA-1CFDE38B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474D-6194-1349-852C-1F47B04F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3EC9-FC8A-874E-AB9D-9AF9E6C1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0778-0EC6-1845-BD61-22FDBD2D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364-6C66-D34A-91CD-7BADBDD6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3A45-6239-6F4B-9ED1-24F7ED5C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5F1B0-805D-F84E-AE64-224E7C728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8FEE-BA56-9141-BCC0-F1ED928C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2D7C-1C4B-7645-984A-42B2A261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C69E-CE30-9840-A4A0-2307EB82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3990-53AA-B942-B642-9929D771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65F6E-E8C3-D340-B49F-D9ABD145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56D21-719A-4448-8DBB-A2D0CDED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B08D9-C239-7842-A1B9-FC0570D28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1103-F738-B04C-958C-9EA169E18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C71FB-5608-1841-B81D-78D92529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3C1E9-9D2C-3345-99AB-BC0093A7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A65C4-818A-A24E-A368-36467CCF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4734-A520-0347-ADF7-9A125A5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88033-0910-FD4D-9132-103067B5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EED83-7B07-FF45-9162-D72E1F59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505E-1D4F-DA46-A276-2711A76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99D3C-D333-284F-B987-76E09735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6EF03-0F12-4B48-9B64-6132F90B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3C3E-36B6-054F-910E-BA492BD2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1D91-BD63-5647-B15E-DEBC09E3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1944-3239-F34B-9980-ADE2F8BF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B9D5A-FDA8-2D45-B8AB-532AC416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8BAD-1598-614B-A603-64443505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32F-F486-8648-B989-95F67A3E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019A-454A-994E-8189-52B7B9AE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D20-5CCE-5242-B9C0-8F39CC6B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90D0B-22B1-DD4A-8B99-8309A428A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51447-B884-A04C-8C07-F91F94D2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BC4C3-AE1E-DD4B-A56B-8D448866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869D-2C9F-EB4D-A7AE-0781580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773B-2110-964F-9B09-EBE530E9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B0F3C-078E-C740-B38A-4EDE0BCD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0197-EB58-C841-966E-D449B1E1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0B86-3C8B-244F-9C6B-F5F8DD6D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63E9-4DF1-474F-BE4B-468FAC9F57A9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5241-63DC-8642-B186-96C03C033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E40E-549A-5F4E-A729-78BF1071B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8746-3CBF-794F-831B-E0BBAEDC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9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googleWeb.zip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ftp.zip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ping_sweep.zip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dnslookup.zip" TargetMode="Externa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nmap.zip" TargetMode="Externa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ecuritysite.com/log/hping_syn.zip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googleWeb.zip" TargetMode="Externa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subjects/chapter20" TargetMode="External"/><Relationship Id="rId4" Type="http://schemas.openxmlformats.org/officeDocument/2006/relationships/hyperlink" Target="https://asecuritysite.com/log/googleWeb.zi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log/googleWeb.zi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ecuritysite.com/subjects/chapter2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ecuritysite.com/log/arp_scan.zip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Forensics and Protocols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273B4A-F760-35F8-B2D8-470E3EDC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68" y="0"/>
            <a:ext cx="7290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4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53480B87-C30D-5244-BBB8-88D588834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SYN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F7D361-FEB1-774B-9744-10A2C896D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6455"/>
            <a:ext cx="9758976" cy="5989514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031E7E06-3EB0-CF4C-8AA5-28BF7EFF952F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39440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374DE279-34C3-BB4C-A92C-6D2222F48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SYN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18FE4-676D-A643-82E0-5AEBF438D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2" y="197708"/>
            <a:ext cx="8780536" cy="65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8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20ECCB21-69A1-404A-9C75-97443427B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FTP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09148-3954-A046-AAAC-F920E76BC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750" y="222671"/>
            <a:ext cx="8513535" cy="6469118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97E2966B-A4D8-6D45-A087-18FE3B9DB881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70929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FFD55A2B-144E-0445-8BA3-1AE712CB3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FTP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245D64-6CDF-C343-8A52-BBCE576D6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224" y="142506"/>
            <a:ext cx="8466784" cy="65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2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41AD46BE-BFC5-CD48-AA9E-1F0E5CBB8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FTP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AC35B-354F-6444-9088-7E3C0ED3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57" y="234879"/>
            <a:ext cx="8057242" cy="63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6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8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77A22531-DA72-DE4C-9009-A31EE164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ICMP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05F74-535B-9E47-9174-D27E52ED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810" y="322384"/>
            <a:ext cx="9060962" cy="6213231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7D49B363-13F2-0B44-81A5-EFA0DE684ACB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33458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7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Outline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CFE9704-8CBD-F04F-AE6F-76D1CF717419}"/>
              </a:ext>
            </a:extLst>
          </p:cNvPr>
          <p:cNvSpPr txBox="1">
            <a:spLocks/>
          </p:cNvSpPr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Core Protocols.</a:t>
            </a:r>
          </a:p>
          <a:p>
            <a:r>
              <a:rPr lang="en-US" altLang="en-US" sz="2200" dirty="0"/>
              <a:t>ARP.</a:t>
            </a:r>
          </a:p>
          <a:p>
            <a:r>
              <a:rPr lang="en-US" altLang="en-US" sz="2200" dirty="0"/>
              <a:t>SYN.</a:t>
            </a:r>
          </a:p>
          <a:p>
            <a:r>
              <a:rPr lang="en-US" altLang="en-US" sz="2200" dirty="0"/>
              <a:t>FTP.</a:t>
            </a:r>
          </a:p>
          <a:p>
            <a:r>
              <a:rPr lang="en-US" altLang="en-US" sz="2200" dirty="0"/>
              <a:t>ICMP.</a:t>
            </a:r>
          </a:p>
          <a:p>
            <a:r>
              <a:rPr lang="en-US" altLang="en-US" sz="2200" dirty="0"/>
              <a:t>DNS.</a:t>
            </a:r>
          </a:p>
          <a:p>
            <a:r>
              <a:rPr lang="en-US" altLang="en-US" sz="2200" dirty="0"/>
              <a:t>Port Scans.</a:t>
            </a:r>
          </a:p>
          <a:p>
            <a:r>
              <a:rPr lang="en-US" altLang="en-US" sz="2200" dirty="0"/>
              <a:t>SYN Floods.</a:t>
            </a:r>
          </a:p>
          <a:p>
            <a:r>
              <a:rPr lang="en-US" altLang="en-US" sz="2200" dirty="0"/>
              <a:t>Application Layer.</a:t>
            </a:r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sz="1500" dirty="0"/>
          </a:p>
        </p:txBody>
      </p:sp>
      <p:pic>
        <p:nvPicPr>
          <p:cNvPr id="1026" name="Picture 2" descr="geometric shape digital wallpaper">
            <a:extLst>
              <a:ext uri="{FF2B5EF4-FFF2-40B4-BE49-F238E27FC236}">
                <a16:creationId xmlns:a16="http://schemas.microsoft.com/office/drawing/2014/main" id="{C763A23D-DE0C-A041-9359-D63952077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8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79F34333-E808-6246-AA27-52DAEA43A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DNS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F6875-1B34-5B4F-B9D0-8B782247E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39" y="226907"/>
            <a:ext cx="8572246" cy="6369238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1E1A2DC9-875C-0B4B-8861-24102A55D72F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170597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Scans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32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ACF93CFF-8F91-8C4B-9F29-AB0DBE10D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Port Scans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3A918-5DE0-474C-8220-031E5875F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695" y="142506"/>
            <a:ext cx="8523165" cy="6438464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23E247FD-DA89-3347-9928-29BDAA7A1DD2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NMAP</a:t>
            </a:r>
          </a:p>
        </p:txBody>
      </p:sp>
    </p:spTree>
    <p:extLst>
      <p:ext uri="{BB962C8B-B14F-4D97-AF65-F5344CB8AC3E}">
        <p14:creationId xmlns:p14="http://schemas.microsoft.com/office/powerpoint/2010/main" val="323760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eometric shape digital wallpaper">
            <a:extLst>
              <a:ext uri="{FF2B5EF4-FFF2-40B4-BE49-F238E27FC236}">
                <a16:creationId xmlns:a16="http://schemas.microsoft.com/office/drawing/2014/main" id="{996484F4-979C-B04E-9C22-13E6FAAC3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Port Scans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4AD65-23C3-5B4C-8507-968A9B61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106" y="256152"/>
            <a:ext cx="8529794" cy="63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7C9BF127-F217-474F-A631-882445BD7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Port Scans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0867A-3EA2-2848-85E0-B627CF10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78" y="132140"/>
            <a:ext cx="8111022" cy="6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9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 Flood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4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5766A2B5-EB1A-B445-A2B6-CBBC46369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SYN Flood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3B524-6BD1-A14D-B057-A6603035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015" y="433133"/>
            <a:ext cx="8127093" cy="6172682"/>
          </a:xfrm>
          <a:prstGeom prst="rect">
            <a:avLst/>
          </a:prstGeom>
        </p:spPr>
      </p:pic>
      <p:sp>
        <p:nvSpPr>
          <p:cNvPr id="9" name="Rectangle 8">
            <a:hlinkClick r:id="rId6"/>
            <a:extLst>
              <a:ext uri="{FF2B5EF4-FFF2-40B4-BE49-F238E27FC236}">
                <a16:creationId xmlns:a16="http://schemas.microsoft.com/office/drawing/2014/main" id="{8AC48E97-74DC-FE49-9B8D-7AF4062284DE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36063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8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5435279F-770A-7A47-97BD-8831B23F6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1771E-FD26-B848-8E3D-21D8235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8E5-4589-134E-A885-3CAAFD50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1CE7-4D49-3840-9EDE-4FE837F5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B7018B5D-C25E-EE4D-B18B-B692467B94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Application Layer (HTTP)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79AF9-26B7-6E44-8007-18AEEA999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20" y="753813"/>
            <a:ext cx="8074479" cy="5867170"/>
          </a:xfrm>
          <a:prstGeom prst="rect">
            <a:avLst/>
          </a:prstGeom>
        </p:spPr>
      </p:pic>
      <p:sp>
        <p:nvSpPr>
          <p:cNvPr id="8" name="Rectangle 7">
            <a:hlinkClick r:id="rId5"/>
            <a:extLst>
              <a:ext uri="{FF2B5EF4-FFF2-40B4-BE49-F238E27FC236}">
                <a16:creationId xmlns:a16="http://schemas.microsoft.com/office/drawing/2014/main" id="{9F35486A-454D-6149-80D6-5A60438F9153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68899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and Regular Expressions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5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Core Protocols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3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292BB-F956-271A-9A52-47D35A107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55D08AC7-CD08-CD07-16C4-0E39A41FE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FBFEC0-B65D-2D4B-41FF-3EF33CB6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E0D9C3-2A3E-7C64-E371-CD821ED81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322" y="315668"/>
            <a:ext cx="8827478" cy="6300228"/>
          </a:xfrm>
        </p:spPr>
      </p:pic>
      <p:sp>
        <p:nvSpPr>
          <p:cNvPr id="6" name="Shape 345">
            <a:extLst>
              <a:ext uri="{FF2B5EF4-FFF2-40B4-BE49-F238E27FC236}">
                <a16:creationId xmlns:a16="http://schemas.microsoft.com/office/drawing/2014/main" id="{6A9FA346-6A79-4DEA-6F49-CD24100A43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Filters</a:t>
            </a:r>
          </a:p>
        </p:txBody>
      </p:sp>
      <p:sp>
        <p:nvSpPr>
          <p:cNvPr id="11" name="Rectangle 10">
            <a:hlinkClick r:id="rId4"/>
            <a:extLst>
              <a:ext uri="{FF2B5EF4-FFF2-40B4-BE49-F238E27FC236}">
                <a16:creationId xmlns:a16="http://schemas.microsoft.com/office/drawing/2014/main" id="{BD665EE1-FAE8-E161-E5AA-1124B8A92E08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0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DE49-40E8-16D6-BAC7-8C4EC19B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ometric shape digital wallpaper">
            <a:extLst>
              <a:ext uri="{FF2B5EF4-FFF2-40B4-BE49-F238E27FC236}">
                <a16:creationId xmlns:a16="http://schemas.microsoft.com/office/drawing/2014/main" id="{80DFE337-6066-DE5D-C26D-FC30F1A38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8238E-CD9F-382D-D1DD-FCB958D9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345">
            <a:extLst>
              <a:ext uri="{FF2B5EF4-FFF2-40B4-BE49-F238E27FC236}">
                <a16:creationId xmlns:a16="http://schemas.microsoft.com/office/drawing/2014/main" id="{7E22AABA-7473-E14F-4850-F0581BF33F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Filters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FB5411B6-9AA9-32E2-F813-867AD526CD86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Filters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CFD6-C14B-77C7-7288-F8542550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860794"/>
            <a:ext cx="10515600" cy="4351338"/>
          </a:xfrm>
        </p:spPr>
        <p:txBody>
          <a:bodyPr/>
          <a:lstStyle/>
          <a:p>
            <a:r>
              <a:rPr lang="en-GB" dirty="0" err="1"/>
              <a:t>tcp.flags.syn</a:t>
            </a:r>
            <a:r>
              <a:rPr lang="en-GB" dirty="0"/>
              <a:t>==1</a:t>
            </a:r>
          </a:p>
          <a:p>
            <a:r>
              <a:rPr lang="en-GB" dirty="0" err="1"/>
              <a:t>tcp.flags.syn</a:t>
            </a:r>
            <a:r>
              <a:rPr lang="en-GB" dirty="0"/>
              <a:t>==1 &amp;&amp; </a:t>
            </a:r>
            <a:r>
              <a:rPr lang="en-GB" dirty="0" err="1"/>
              <a:t>tcp.flags.ack</a:t>
            </a:r>
            <a:r>
              <a:rPr lang="en-GB" dirty="0"/>
              <a:t>==0</a:t>
            </a:r>
          </a:p>
          <a:p>
            <a:r>
              <a:rPr lang="en-GB" dirty="0" err="1"/>
              <a:t>http.request.method</a:t>
            </a:r>
            <a:r>
              <a:rPr lang="en-GB" dirty="0"/>
              <a:t>=="GET”</a:t>
            </a:r>
          </a:p>
          <a:p>
            <a:r>
              <a:rPr lang="en-GB" dirty="0" err="1"/>
              <a:t>udp.port</a:t>
            </a:r>
            <a:r>
              <a:rPr lang="en-GB" dirty="0"/>
              <a:t>==53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2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77668-9853-1F09-0860-C72AA29C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AD92AF-695F-A01E-48C4-8ACCD702D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0AD0-DD2B-0B56-A4A0-CF08A8240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Forensics and Protocols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3030D3-8995-D753-96DF-01750B18E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142FAF-C51F-0F16-1F3D-0B2F0029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0AAED-979A-9903-661B-90E2E7DE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6530F-B728-7FB4-C5D1-BD318F083355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D9789-8105-79A7-466C-C9104D1EB440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6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4D559958-44A7-7F46-947F-3C6667F80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Encapsulation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7F628B-CD80-A346-85D1-ACC5C3F1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12" y="739711"/>
            <a:ext cx="8706758" cy="58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50BFAE6D-8BBA-C744-9961-D709BFA5A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974"/>
            <a:ext cx="10515600" cy="86626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Ethernet, IP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and TCP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59C240-22EC-AE40-AFFF-6B0E5FFE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04" y="164314"/>
            <a:ext cx="8586944" cy="65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eometric shape digital wallpaper">
            <a:extLst>
              <a:ext uri="{FF2B5EF4-FFF2-40B4-BE49-F238E27FC236}">
                <a16:creationId xmlns:a16="http://schemas.microsoft.com/office/drawing/2014/main" id="{F3581C3B-F0FB-E84B-814E-7088685FD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974"/>
            <a:ext cx="10515600" cy="86626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Three-way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handshake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F3149-9B0E-6447-85B5-78C645B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09" y="175054"/>
            <a:ext cx="7192167" cy="6507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5047A1-A734-944D-B0A0-0868B6FC7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4" y="6202411"/>
            <a:ext cx="7086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1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86453-A0E8-9B4B-AB0B-471B6D35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1841" y="486176"/>
            <a:ext cx="6372410" cy="5885648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B3C9-BC15-5242-821C-370C49E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" y="486176"/>
            <a:ext cx="4739912" cy="2275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1CB7C-C65F-6F47-89AE-D774AD561B59}"/>
              </a:ext>
            </a:extLst>
          </p:cNvPr>
          <p:cNvSpPr txBox="1"/>
          <p:nvPr/>
        </p:nvSpPr>
        <p:spPr>
          <a:xfrm>
            <a:off x="342628" y="3062842"/>
            <a:ext cx="266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“From bits to information”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4F62D-F21E-544F-86E0-CD0D919307C4}"/>
              </a:ext>
            </a:extLst>
          </p:cNvPr>
          <p:cNvCxnSpPr/>
          <p:nvPr/>
        </p:nvCxnSpPr>
        <p:spPr>
          <a:xfrm>
            <a:off x="314944" y="2946948"/>
            <a:ext cx="493076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7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2590CAC6-6812-2941-8A8E-92E2BAA9A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050CD-A4E4-7042-BA16-C0090E9EB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66" y="433133"/>
            <a:ext cx="9497909" cy="59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eometric shape digital wallpaper">
            <a:extLst>
              <a:ext uri="{FF2B5EF4-FFF2-40B4-BE49-F238E27FC236}">
                <a16:creationId xmlns:a16="http://schemas.microsoft.com/office/drawing/2014/main" id="{768933A0-6E9E-4B47-9EEC-776A17019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5916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0BB54-3EF7-6C45-8699-FE2E2FA9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278" y="5684108"/>
            <a:ext cx="2148722" cy="1031386"/>
          </a:xfrm>
          <a:prstGeom prst="rect">
            <a:avLst/>
          </a:prstGeom>
        </p:spPr>
      </p:pic>
      <p:sp>
        <p:nvSpPr>
          <p:cNvPr id="10" name="Shape 345">
            <a:extLst>
              <a:ext uri="{FF2B5EF4-FFF2-40B4-BE49-F238E27FC236}">
                <a16:creationId xmlns:a16="http://schemas.microsoft.com/office/drawing/2014/main" id="{0D2B003F-318B-E44A-B74C-C0A7B761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6267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ARP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F1DA1-39DD-AF4F-8DF7-AA06A212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401" y="197529"/>
            <a:ext cx="9108238" cy="6462941"/>
          </a:xfrm>
          <a:prstGeom prst="rect">
            <a:avLst/>
          </a:prstGeom>
        </p:spPr>
      </p:pic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A1B98BFB-2626-B440-A7C6-1123F865A215}"/>
              </a:ext>
            </a:extLst>
          </p:cNvPr>
          <p:cNvSpPr/>
          <p:nvPr/>
        </p:nvSpPr>
        <p:spPr>
          <a:xfrm>
            <a:off x="243079" y="6048192"/>
            <a:ext cx="10704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281741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203</Words>
  <Application>Microsoft Macintosh PowerPoint</Application>
  <PresentationFormat>Widescreen</PresentationFormat>
  <Paragraphs>72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Network Forensics and Protocols</vt:lpstr>
      <vt:lpstr>Outline</vt:lpstr>
      <vt:lpstr>The Core Protocols</vt:lpstr>
      <vt:lpstr>Data Encapsulation</vt:lpstr>
      <vt:lpstr>Ethernet, IP  and TCP</vt:lpstr>
      <vt:lpstr>Three-way  handshake</vt:lpstr>
      <vt:lpstr>ARP</vt:lpstr>
      <vt:lpstr>ARP</vt:lpstr>
      <vt:lpstr>ARP</vt:lpstr>
      <vt:lpstr>SYN</vt:lpstr>
      <vt:lpstr>SYN</vt:lpstr>
      <vt:lpstr>SYN</vt:lpstr>
      <vt:lpstr>FTP</vt:lpstr>
      <vt:lpstr>FTP</vt:lpstr>
      <vt:lpstr>FTP</vt:lpstr>
      <vt:lpstr>FTP</vt:lpstr>
      <vt:lpstr>ICMP</vt:lpstr>
      <vt:lpstr>ICMP</vt:lpstr>
      <vt:lpstr>DNS</vt:lpstr>
      <vt:lpstr>DNS</vt:lpstr>
      <vt:lpstr>Port Scans</vt:lpstr>
      <vt:lpstr>Port Scans</vt:lpstr>
      <vt:lpstr>PowerPoint Presentation</vt:lpstr>
      <vt:lpstr>PowerPoint Presentation</vt:lpstr>
      <vt:lpstr>SYN Flood</vt:lpstr>
      <vt:lpstr>PowerPoint Presentation</vt:lpstr>
      <vt:lpstr>Application Layer</vt:lpstr>
      <vt:lpstr>PowerPoint Presentation</vt:lpstr>
      <vt:lpstr>Filters and Regular Expressions</vt:lpstr>
      <vt:lpstr>PowerPoint Presentation</vt:lpstr>
      <vt:lpstr>PowerPoint Presentation</vt:lpstr>
      <vt:lpstr>Network Forensics and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Forensics and Protocols</dc:title>
  <dc:creator>Buchanan, Bill</dc:creator>
  <cp:lastModifiedBy>Buchanan, Bill</cp:lastModifiedBy>
  <cp:revision>5</cp:revision>
  <dcterms:created xsi:type="dcterms:W3CDTF">2020-05-03T17:50:05Z</dcterms:created>
  <dcterms:modified xsi:type="dcterms:W3CDTF">2024-11-14T08:31:33Z</dcterms:modified>
</cp:coreProperties>
</file>