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40"/>
  </p:normalViewPr>
  <p:slideViewPr>
    <p:cSldViewPr snapToGrid="0" snapToObjects="1">
      <p:cViewPr varScale="1">
        <p:scale>
          <a:sx n="91" d="100"/>
          <a:sy n="91" d="100"/>
        </p:scale>
        <p:origin x="1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21DE-044A-A446-B7E7-93332A4E33AD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3EDB-3CCB-3E4E-8E00-E42D37289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21DE-044A-A446-B7E7-93332A4E33AD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3EDB-3CCB-3E4E-8E00-E42D37289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21DE-044A-A446-B7E7-93332A4E33AD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3EDB-3CCB-3E4E-8E00-E42D37289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21DE-044A-A446-B7E7-93332A4E33AD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3EDB-3CCB-3E4E-8E00-E42D37289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21DE-044A-A446-B7E7-93332A4E33AD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3EDB-3CCB-3E4E-8E00-E42D37289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21DE-044A-A446-B7E7-93332A4E33AD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3EDB-3CCB-3E4E-8E00-E42D37289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21DE-044A-A446-B7E7-93332A4E33AD}" type="datetimeFigureOut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3EDB-3CCB-3E4E-8E00-E42D37289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21DE-044A-A446-B7E7-93332A4E33AD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3EDB-3CCB-3E4E-8E00-E42D37289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21DE-044A-A446-B7E7-93332A4E33AD}" type="datetimeFigureOut">
              <a:rPr lang="en-US" smtClean="0"/>
              <a:t>5/15/19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3EDB-3CCB-3E4E-8E00-E42D37289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21DE-044A-A446-B7E7-93332A4E33AD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3EDB-3CCB-3E4E-8E00-E42D37289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21DE-044A-A446-B7E7-93332A4E33AD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3EDB-3CCB-3E4E-8E00-E42D372895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A21DE-044A-A446-B7E7-93332A4E33AD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63EDB-3CCB-3E4E-8E00-E42D37289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93964" y="310697"/>
            <a:ext cx="750975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GB" sz="2000" b="1" kern="0" dirty="0">
                <a:solidFill>
                  <a:srgbClr val="2F5496"/>
                </a:solidFill>
                <a:effectLst/>
                <a:latin typeface="Calibri Light" charset="0"/>
                <a:ea typeface="Times New Roman" charset="0"/>
                <a:cs typeface="Times New Roman" charset="0"/>
              </a:rPr>
              <a:t>Substitution</a:t>
            </a:r>
            <a:endParaRPr lang="en-GB" sz="2400" dirty="0">
              <a:effectLst/>
              <a:latin typeface="Times New Roman" charset="0"/>
              <a:ea typeface="Calibri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effectLst/>
                <a:latin typeface="Courier New" charset="0"/>
                <a:ea typeface="Calibri" charset="0"/>
              </a:rPr>
              <a:t>a (%61) b (%62) c (%63) d (%64) e (%65) </a:t>
            </a:r>
            <a:endParaRPr lang="en-GB" sz="1600" dirty="0">
              <a:effectLst/>
              <a:latin typeface="Times New Roman" charset="0"/>
              <a:ea typeface="Calibri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effectLst/>
                <a:latin typeface="Courier New" charset="0"/>
                <a:ea typeface="Calibri" charset="0"/>
              </a:rPr>
              <a:t>f (%66) g (%67) h (%68) </a:t>
            </a:r>
            <a:r>
              <a:rPr lang="en-GB" sz="1600" dirty="0" err="1">
                <a:effectLst/>
                <a:latin typeface="Courier New" charset="0"/>
                <a:ea typeface="Calibri" charset="0"/>
              </a:rPr>
              <a:t>i</a:t>
            </a:r>
            <a:r>
              <a:rPr lang="en-GB" sz="1600" dirty="0">
                <a:effectLst/>
                <a:latin typeface="Courier New" charset="0"/>
                <a:ea typeface="Calibri" charset="0"/>
              </a:rPr>
              <a:t> (%69) j (%6A) </a:t>
            </a:r>
            <a:endParaRPr lang="en-GB" sz="1600" dirty="0">
              <a:effectLst/>
              <a:latin typeface="Times New Roman" charset="0"/>
              <a:ea typeface="Calibri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effectLst/>
                <a:latin typeface="Courier New" charset="0"/>
                <a:ea typeface="Calibri" charset="0"/>
              </a:rPr>
              <a:t>k (%6B) l (%6C) m (%6D) n (%6E) o (%6F) </a:t>
            </a:r>
            <a:endParaRPr lang="en-GB" sz="1600" dirty="0">
              <a:effectLst/>
              <a:latin typeface="Times New Roman" charset="0"/>
              <a:ea typeface="Calibri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effectLst/>
                <a:latin typeface="Courier New" charset="0"/>
                <a:ea typeface="Calibri" charset="0"/>
              </a:rPr>
              <a:t>p (%70) q (%71) r (%72) s (%73) t (%74) </a:t>
            </a:r>
            <a:endParaRPr lang="en-GB" sz="1600" dirty="0">
              <a:effectLst/>
              <a:latin typeface="Times New Roman" charset="0"/>
              <a:ea typeface="Calibri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effectLst/>
                <a:latin typeface="Courier New" charset="0"/>
                <a:ea typeface="Calibri" charset="0"/>
              </a:rPr>
              <a:t>u (%75) v (%76) w (%77) x (%78) y (%79) </a:t>
            </a:r>
            <a:endParaRPr lang="en-GB" sz="1600" dirty="0">
              <a:effectLst/>
              <a:latin typeface="Times New Roman" charset="0"/>
              <a:ea typeface="Calibri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effectLst/>
                <a:latin typeface="Courier New" charset="0"/>
                <a:ea typeface="Calibri" charset="0"/>
              </a:rPr>
              <a:t>z (%80) SPACE (%20)</a:t>
            </a:r>
            <a:endParaRPr lang="en-GB" sz="1600" dirty="0">
              <a:effectLst/>
              <a:latin typeface="Times New Roman" charset="0"/>
              <a:ea typeface="Calibri" charset="0"/>
            </a:endParaRPr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auto">
          <a:xfrm>
            <a:off x="238018" y="5994487"/>
            <a:ext cx="698909" cy="73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000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 Light" charset="0"/>
                <a:ea typeface="Times New Roman" charset="0"/>
                <a:cs typeface="Times New Roman" charset="0"/>
              </a:rPr>
              <a:t>Pigpen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56" name="Picture 3" descr="igp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18" y="6623768"/>
            <a:ext cx="33655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0" y="3213100"/>
            <a:ext cx="12801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2" name="Picture 41" descr="igp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234" y="8751082"/>
            <a:ext cx="565213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Rectangle 33"/>
          <p:cNvSpPr>
            <a:spLocks noChangeArrowheads="1"/>
          </p:cNvSpPr>
          <p:nvPr/>
        </p:nvSpPr>
        <p:spPr bwMode="auto">
          <a:xfrm>
            <a:off x="6016157" y="9040186"/>
            <a:ext cx="828112" cy="73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x-none" sz="2000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 Light" charset="0"/>
                <a:ea typeface="Times New Roman" charset="0"/>
                <a:cs typeface="Times New Roman" charset="0"/>
              </a:rPr>
              <a:t>Templar</a:t>
            </a:r>
            <a:endParaRPr kumimoji="0" lang="x-none" altLang="x-none" sz="2000" b="0" i="0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4" name="Picture 43" descr="igpe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677" y="481499"/>
            <a:ext cx="3476846" cy="290240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Rectangle 33"/>
          <p:cNvSpPr>
            <a:spLocks noChangeArrowheads="1"/>
          </p:cNvSpPr>
          <p:nvPr/>
        </p:nvSpPr>
        <p:spPr bwMode="auto">
          <a:xfrm>
            <a:off x="5394488" y="36770"/>
            <a:ext cx="1176219" cy="73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x-none" sz="2000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 Light" charset="0"/>
                <a:ea typeface="Times New Roman" charset="0"/>
                <a:cs typeface="Times New Roman" charset="0"/>
              </a:rPr>
              <a:t>Semaphore</a:t>
            </a:r>
            <a:endParaRPr kumimoji="0" lang="x-none" altLang="x-none" sz="2000" b="0" i="0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7" name="Picture 46" descr="ary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976" y="3380131"/>
            <a:ext cx="4705624" cy="250110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Rectangle 33"/>
          <p:cNvSpPr>
            <a:spLocks noChangeArrowheads="1"/>
          </p:cNvSpPr>
          <p:nvPr/>
        </p:nvSpPr>
        <p:spPr bwMode="auto">
          <a:xfrm>
            <a:off x="11533608" y="2745948"/>
            <a:ext cx="1017330" cy="73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x-none" sz="2000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 Light" charset="0"/>
                <a:ea typeface="Times New Roman" charset="0"/>
                <a:cs typeface="Times New Roman" charset="0"/>
              </a:rPr>
              <a:t>Mary</a:t>
            </a:r>
            <a:r>
              <a:rPr kumimoji="0" lang="en-US" altLang="x-none" sz="2000" b="0" i="0" u="none" strike="noStrike" cap="none" normalizeH="0" dirty="0">
                <a:ln>
                  <a:noFill/>
                </a:ln>
                <a:solidFill>
                  <a:srgbClr val="2F5496"/>
                </a:solidFill>
                <a:effectLst/>
                <a:latin typeface="Calibri Light" charset="0"/>
                <a:ea typeface="Times New Roman" charset="0"/>
                <a:cs typeface="Times New Roman" charset="0"/>
              </a:rPr>
              <a:t> </a:t>
            </a:r>
            <a:r>
              <a:rPr kumimoji="0" lang="en-US" altLang="x-none" sz="2000" b="0" i="0" u="none" strike="noStrike" cap="none" normalizeH="0" dirty="0" err="1">
                <a:ln>
                  <a:noFill/>
                </a:ln>
                <a:solidFill>
                  <a:srgbClr val="2F5496"/>
                </a:solidFill>
                <a:effectLst/>
                <a:latin typeface="Calibri Light" charset="0"/>
                <a:ea typeface="Times New Roman" charset="0"/>
                <a:cs typeface="Times New Roman" charset="0"/>
              </a:rPr>
              <a:t>QoS</a:t>
            </a:r>
            <a:endParaRPr kumimoji="0" lang="x-none" altLang="x-none" sz="2000" b="0" i="0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9" name="Picture 48" descr="igpen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342" y="597825"/>
            <a:ext cx="3366258" cy="200564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Rectangle 33"/>
          <p:cNvSpPr>
            <a:spLocks noChangeArrowheads="1"/>
          </p:cNvSpPr>
          <p:nvPr/>
        </p:nvSpPr>
        <p:spPr bwMode="auto">
          <a:xfrm>
            <a:off x="12047704" y="-123896"/>
            <a:ext cx="641201" cy="73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x-none" sz="2000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 Light" charset="0"/>
                <a:ea typeface="Times New Roman" charset="0"/>
                <a:cs typeface="Times New Roman" charset="0"/>
              </a:rPr>
              <a:t>Braille</a:t>
            </a:r>
            <a:endParaRPr kumimoji="0" lang="x-none" altLang="x-none" sz="2000" b="0" i="0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193964" y="5814358"/>
            <a:ext cx="8122253" cy="26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59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302" y="6289533"/>
            <a:ext cx="2957209" cy="23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37"/>
          <p:cNvSpPr>
            <a:spLocks noChangeArrowheads="1"/>
          </p:cNvSpPr>
          <p:nvPr/>
        </p:nvSpPr>
        <p:spPr bwMode="auto">
          <a:xfrm flipV="1">
            <a:off x="193964" y="9836995"/>
            <a:ext cx="81222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11414250" y="5963312"/>
            <a:ext cx="1026283" cy="73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15235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x-none" sz="2000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 Light" charset="0"/>
                <a:ea typeface="Times New Roman" charset="0"/>
                <a:cs typeface="Times New Roman" charset="0"/>
              </a:rPr>
              <a:t>Shifted</a:t>
            </a:r>
            <a:endParaRPr kumimoji="0" lang="x-none" altLang="x-none" sz="2000" b="0" i="0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5" name="Picture 54" descr="orse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278" y="6218341"/>
            <a:ext cx="2047009" cy="350226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Rectangle 33"/>
          <p:cNvSpPr>
            <a:spLocks noChangeArrowheads="1"/>
          </p:cNvSpPr>
          <p:nvPr/>
        </p:nvSpPr>
        <p:spPr bwMode="auto">
          <a:xfrm>
            <a:off x="5599790" y="8428634"/>
            <a:ext cx="658770" cy="73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x-none" sz="2000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 Light" charset="0"/>
                <a:ea typeface="Times New Roman" charset="0"/>
                <a:cs typeface="Times New Roman" charset="0"/>
              </a:rPr>
              <a:t>Morse</a:t>
            </a:r>
            <a:endParaRPr kumimoji="0" lang="x-none" altLang="x-none" sz="2000" b="0" i="0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9" y="2307982"/>
            <a:ext cx="4991100" cy="3886200"/>
          </a:xfrm>
          <a:prstGeom prst="rect">
            <a:avLst/>
          </a:prstGeom>
        </p:spPr>
      </p:pic>
      <p:pic>
        <p:nvPicPr>
          <p:cNvPr id="62" name="Picture 61" descr="olybius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200" y="6206664"/>
            <a:ext cx="2379980" cy="243014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/>
          <p:cNvSpPr/>
          <p:nvPr/>
        </p:nvSpPr>
        <p:spPr>
          <a:xfrm>
            <a:off x="6258560" y="5753155"/>
            <a:ext cx="1212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en-GB" sz="2400" b="1" kern="0" dirty="0">
                <a:solidFill>
                  <a:srgbClr val="2F5496"/>
                </a:solidFill>
                <a:effectLst/>
                <a:latin typeface="Calibri Light" charset="0"/>
                <a:ea typeface="Times New Roman" charset="0"/>
                <a:cs typeface="Times New Roman" charset="0"/>
              </a:rPr>
              <a:t>Polybius</a:t>
            </a:r>
          </a:p>
        </p:txBody>
      </p:sp>
      <p:pic>
        <p:nvPicPr>
          <p:cNvPr id="64" name="Picture 63" descr="DX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396" y="5135492"/>
            <a:ext cx="3904682" cy="121609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Rectangle 31"/>
          <p:cNvSpPr/>
          <p:nvPr/>
        </p:nvSpPr>
        <p:spPr>
          <a:xfrm>
            <a:off x="1488598" y="4789391"/>
            <a:ext cx="864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en-GB" sz="1600" b="1" kern="0" dirty="0">
                <a:solidFill>
                  <a:srgbClr val="2F5496"/>
                </a:solidFill>
                <a:effectLst/>
                <a:latin typeface="Calibri Light" charset="0"/>
                <a:ea typeface="Times New Roman" charset="0"/>
                <a:cs typeface="Times New Roman" charset="0"/>
              </a:rPr>
              <a:t>ADFGVX</a:t>
            </a:r>
          </a:p>
        </p:txBody>
      </p:sp>
      <p:pic>
        <p:nvPicPr>
          <p:cNvPr id="67" name="Picture 66" descr="script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41" y="3806939"/>
            <a:ext cx="2036876" cy="205883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Rectangle 33"/>
          <p:cNvSpPr>
            <a:spLocks noChangeArrowheads="1"/>
          </p:cNvSpPr>
          <p:nvPr/>
        </p:nvSpPr>
        <p:spPr bwMode="auto">
          <a:xfrm>
            <a:off x="5689067" y="3279806"/>
            <a:ext cx="725135" cy="73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x-none" sz="2000" b="0" i="0" u="none" strike="noStrike" cap="none" normalizeH="0" baseline="0" dirty="0" err="1">
                <a:ln>
                  <a:noFill/>
                </a:ln>
                <a:solidFill>
                  <a:srgbClr val="2F5496"/>
                </a:solidFill>
                <a:effectLst/>
                <a:latin typeface="Calibri Light" charset="0"/>
                <a:ea typeface="Times New Roman" charset="0"/>
                <a:cs typeface="Times New Roman" charset="0"/>
              </a:rPr>
              <a:t>Dscript</a:t>
            </a:r>
            <a:endParaRPr kumimoji="0" lang="x-none" altLang="x-none" sz="2000" b="0" i="0" u="none" strike="noStrike" cap="none" normalizeH="0" baseline="0" dirty="0">
              <a:ln>
                <a:noFill/>
              </a:ln>
              <a:solidFill>
                <a:srgbClr val="2F5496"/>
              </a:solidFill>
              <a:effectLst/>
              <a:latin typeface="Calibri Light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120</Words>
  <Application>Microsoft Macintosh PowerPoint</Application>
  <PresentationFormat>A3 Paper (297x420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Buchanan</dc:creator>
  <cp:lastModifiedBy>Buchanan, Bill</cp:lastModifiedBy>
  <cp:revision>2</cp:revision>
  <dcterms:created xsi:type="dcterms:W3CDTF">2017-02-24T11:19:17Z</dcterms:created>
  <dcterms:modified xsi:type="dcterms:W3CDTF">2019-05-15T16:35:40Z</dcterms:modified>
</cp:coreProperties>
</file>