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0E8D-6089-201A-EFF8-5119D3587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CFDAD-264D-795C-DD97-2BB5556A5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02282-5381-E47C-6C84-CB1D4AC0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8448-C6D2-9E4B-A222-AFB056724D6B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E467-0663-F81D-1835-8C8D818A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0D0D-2E73-7B33-D421-D613A2A4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0BE-4CC2-8942-A233-E45CF157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2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8108-E626-A998-8EA4-741FCB5C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7E15E-0933-495D-264B-41C4CD43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89FF1-9177-7290-3666-CB1D1BBA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8448-C6D2-9E4B-A222-AFB056724D6B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1F82-0BDB-621F-9614-1537E728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9A768-D98B-144B-51D8-95E27970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0BE-4CC2-8942-A233-E45CF157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1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B2440-DBD6-B349-8CA4-965C12A51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72D40-5862-E11C-7B64-CF3D2EE20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39BE0-6735-02C3-15B7-EDA8B063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8448-C6D2-9E4B-A222-AFB056724D6B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FBE3F-B33E-4D42-3895-672278E7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735D7-DEC4-3175-2824-C6410052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0BE-4CC2-8942-A233-E45CF157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C285-9649-88FE-A6A3-3FC00902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FB3A-5F0E-1C11-1429-BEA0B7B44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7FF0-A051-93DC-21F8-79B62F61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8448-C6D2-9E4B-A222-AFB056724D6B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EC0F4-F42B-D340-EB60-22CE6939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995F-D753-8651-91BB-CE0C2132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0BE-4CC2-8942-A233-E45CF157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8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FD19-2C18-2BA5-08E7-65D9E741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9F40-A741-B5C2-DF96-585EC2165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200F-B99F-889A-F352-A2DC083A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8448-C6D2-9E4B-A222-AFB056724D6B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CEF23-EBC3-2808-A6B8-E7B6A308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49A5C-C55C-18BE-D671-4200A3AB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0BE-4CC2-8942-A233-E45CF157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D7A4-0A35-3E2B-C74C-8C406D35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2285-E9A7-DEA0-3821-526D0D56C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BCADF-5864-CA7F-C6D3-010D226A3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73CB3-A895-ACAA-1CF8-C46BD8D6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8448-C6D2-9E4B-A222-AFB056724D6B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7641-80AC-CA6A-73E2-27DE4C0D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5202A-F32B-9175-589D-2AE1C0A0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0BE-4CC2-8942-A233-E45CF157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3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97DF-99F5-E017-F901-508FD135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8E7C2-147F-D755-40D4-1C614FAE3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0E30F-B488-740D-F852-82182A8C0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CAC3B-1A19-2904-398C-FA97F7807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761C3-5340-F0BB-6550-4E6293E68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314EC-0E16-E62D-AABB-033085C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8448-C6D2-9E4B-A222-AFB056724D6B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EEE32-05D3-6119-0C5B-ABDF962C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C5311-9A19-B9A8-6374-5F833649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0BE-4CC2-8942-A233-E45CF157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4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41A5-6D0A-3751-8215-2B69A365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8B61F-8355-D03A-E8C0-04082729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8448-C6D2-9E4B-A222-AFB056724D6B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47BF6-9B66-C80A-28A8-266D7C41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A3988-7D2C-63F8-364A-941629A9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0BE-4CC2-8942-A233-E45CF157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6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72132-8625-6ECB-3396-4C06EEAA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8448-C6D2-9E4B-A222-AFB056724D6B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35B7C-1474-97FF-74B4-9E7B0870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38626-E6A7-DA40-844E-956D1837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0BE-4CC2-8942-A233-E45CF157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3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B0DA-AFE6-1CEA-95BB-555C4019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2DAE-4535-4AEC-517A-0AFDFC88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9B1BD-EF8F-EB4D-99A7-8D1647E0B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D098B-D659-06F0-E959-41575E53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8448-C6D2-9E4B-A222-AFB056724D6B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6AB4-5806-A6D6-679E-096828D6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6045-D089-1BA0-218B-F54BBB8E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0BE-4CC2-8942-A233-E45CF157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8400-CCEB-C24C-29DD-D5A01ADB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D1CB1-6F82-B737-F5E9-23F0F2255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1AEA1-BB51-4C37-C865-91B7257B7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C6B2F-F6C1-16F5-A692-07278F72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8448-C6D2-9E4B-A222-AFB056724D6B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3B569-06F9-DAFE-D167-547F420F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ECF25-4B36-2568-AAC8-52317011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0BE-4CC2-8942-A233-E45CF157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0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18852-2077-D60E-3C95-CCD461DE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89D6C-78FE-E649-F161-8B2912966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9640-A101-B440-21BF-40765353E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A8448-C6D2-9E4B-A222-AFB056724D6B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9CB7A-E98C-2A66-2A36-8E785CAB4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5816-5410-A5E1-5351-2193FD71B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A0BE-4CC2-8942-A233-E45CF157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6EC6-D06C-97AD-2B23-7BD86722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77C9A-6697-F9C7-9ADF-D4DCD2BD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B0D071-59BA-E898-0B4A-83F034DA0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362"/>
            <a:ext cx="12192000" cy="63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62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3FEA-0832-ADEE-82E1-D6C26430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7432-A127-B4CB-D667-AD1B841B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F2FD9FC-8993-BA74-A8C5-F1509D2D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0"/>
            <a:ext cx="121364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66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FDB1-059B-5482-850A-0E095EF9C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3DC1C-F579-1352-9ADE-C083985F6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08D4EB4-CF48-C055-452C-8FCE05022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413"/>
            <a:ext cx="12192000" cy="584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84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Buchanan, Bill</dc:creator>
  <cp:lastModifiedBy>Buchanan, Bill</cp:lastModifiedBy>
  <cp:revision>4</cp:revision>
  <dcterms:created xsi:type="dcterms:W3CDTF">2022-10-12T06:37:32Z</dcterms:created>
  <dcterms:modified xsi:type="dcterms:W3CDTF">2022-10-12T11:41:28Z</dcterms:modified>
</cp:coreProperties>
</file>