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2" r:id="rId4"/>
    <p:sldId id="266" r:id="rId5"/>
    <p:sldId id="272" r:id="rId6"/>
    <p:sldId id="270" r:id="rId7"/>
    <p:sldId id="268" r:id="rId8"/>
    <p:sldId id="264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729"/>
    <a:srgbClr val="16325B"/>
    <a:srgbClr val="25283A"/>
    <a:srgbClr val="24273A"/>
    <a:srgbClr val="192A56"/>
    <a:srgbClr val="F7F7F6"/>
    <a:srgbClr val="656666"/>
    <a:srgbClr val="656566"/>
    <a:srgbClr val="ED1C24"/>
    <a:srgbClr val="032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92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D7F0F-A1BB-4A22-91E8-05064758978A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F316-61F0-4FE4-982D-3F33F83F98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62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5452ECF-29E4-4B7F-A49D-431FC961405C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6449423-7990-47C7-967E-234674C327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49423-7990-47C7-967E-234674C327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32F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56666"/>
                </a:solidFill>
              </a:defRPr>
            </a:lvl1pPr>
          </a:lstStyle>
          <a:p>
            <a:fld id="{5A1B27D0-44C1-4DBD-8CC6-715F5AD3CE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5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33400" y="1219200"/>
            <a:ext cx="7696200" cy="0"/>
          </a:xfrm>
          <a:prstGeom prst="line">
            <a:avLst/>
          </a:prstGeom>
          <a:ln>
            <a:solidFill>
              <a:srgbClr val="2427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 flipV="1">
            <a:off x="-8467" y="6172200"/>
            <a:ext cx="9152468" cy="131760"/>
          </a:xfrm>
          <a:prstGeom prst="rect">
            <a:avLst/>
          </a:prstGeom>
          <a:solidFill>
            <a:srgbClr val="D7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-8467" y="6248400"/>
            <a:ext cx="9152468" cy="609600"/>
          </a:xfrm>
          <a:prstGeom prst="rect">
            <a:avLst/>
          </a:prstGeom>
          <a:solidFill>
            <a:srgbClr val="16325B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76416"/>
            <a:ext cx="50269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33400" y="1219200"/>
            <a:ext cx="7696200" cy="0"/>
          </a:xfrm>
          <a:prstGeom prst="line">
            <a:avLst/>
          </a:prstGeom>
          <a:ln>
            <a:solidFill>
              <a:srgbClr val="24273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 flipV="1">
            <a:off x="-8467" y="6172200"/>
            <a:ext cx="9152468" cy="131760"/>
          </a:xfrm>
          <a:prstGeom prst="rect">
            <a:avLst/>
          </a:prstGeom>
          <a:solidFill>
            <a:srgbClr val="D7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-8467" y="6248400"/>
            <a:ext cx="9152468" cy="609600"/>
          </a:xfrm>
          <a:prstGeom prst="rect">
            <a:avLst/>
          </a:prstGeom>
          <a:solidFill>
            <a:srgbClr val="16325B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76416"/>
            <a:ext cx="50269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352550"/>
            <a:ext cx="29225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1"/>
            <a:ext cx="4654551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514601"/>
            <a:ext cx="29321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400" y="1219200"/>
            <a:ext cx="7696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 flipV="1">
            <a:off x="-8467" y="6172200"/>
            <a:ext cx="9152468" cy="131760"/>
          </a:xfrm>
          <a:prstGeom prst="rect">
            <a:avLst/>
          </a:prstGeom>
          <a:solidFill>
            <a:srgbClr val="D7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-8467" y="6248400"/>
            <a:ext cx="9152468" cy="609600"/>
          </a:xfrm>
          <a:prstGeom prst="rect">
            <a:avLst/>
          </a:prstGeom>
          <a:solidFill>
            <a:srgbClr val="16325B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76416"/>
            <a:ext cx="50269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-8467" y="6172200"/>
            <a:ext cx="9152468" cy="131760"/>
          </a:xfrm>
          <a:prstGeom prst="rect">
            <a:avLst/>
          </a:prstGeom>
          <a:solidFill>
            <a:srgbClr val="D7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8467" y="6248400"/>
            <a:ext cx="9152468" cy="609600"/>
          </a:xfrm>
          <a:prstGeom prst="rect">
            <a:avLst/>
          </a:prstGeom>
          <a:solidFill>
            <a:srgbClr val="16325B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376416"/>
            <a:ext cx="502695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38FD-4462-4EC6-8368-6B87E4684B48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27D0-44C1-4DBD-8CC6-715F5AD3C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0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467" y="7934"/>
            <a:ext cx="9144000" cy="4876800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-8466" y="4724399"/>
            <a:ext cx="9152468" cy="228601"/>
          </a:xfrm>
          <a:prstGeom prst="rect">
            <a:avLst/>
          </a:prstGeom>
          <a:solidFill>
            <a:srgbClr val="D71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0" y="2351878"/>
            <a:ext cx="9152468" cy="2372521"/>
          </a:xfrm>
          <a:prstGeom prst="rect">
            <a:avLst/>
          </a:prstGeom>
          <a:solidFill>
            <a:srgbClr val="16325B">
              <a:alpha val="8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488677" y="325657"/>
            <a:ext cx="4502924" cy="4324350"/>
            <a:chOff x="6241703" y="615215"/>
            <a:chExt cx="1668090" cy="1526209"/>
          </a:xfrm>
        </p:grpSpPr>
        <p:sp>
          <p:nvSpPr>
            <p:cNvPr id="12" name="Oval 11" descr="L:\Marketing Material 2013\Marketing 2014\Stock Photos\455068943.jpg"/>
            <p:cNvSpPr/>
            <p:nvPr/>
          </p:nvSpPr>
          <p:spPr>
            <a:xfrm>
              <a:off x="6241703" y="615215"/>
              <a:ext cx="1668090" cy="1526209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586041" y="1278537"/>
              <a:ext cx="963239" cy="496670"/>
            </a:xfrm>
            <a:custGeom>
              <a:avLst/>
              <a:gdLst>
                <a:gd name="connsiteX0" fmla="*/ 0 w 963239"/>
                <a:gd name="connsiteY0" fmla="*/ 0 h 496670"/>
                <a:gd name="connsiteX1" fmla="*/ 963239 w 963239"/>
                <a:gd name="connsiteY1" fmla="*/ 0 h 496670"/>
                <a:gd name="connsiteX2" fmla="*/ 963239 w 963239"/>
                <a:gd name="connsiteY2" fmla="*/ 496670 h 496670"/>
                <a:gd name="connsiteX3" fmla="*/ 0 w 963239"/>
                <a:gd name="connsiteY3" fmla="*/ 496670 h 496670"/>
                <a:gd name="connsiteX4" fmla="*/ 0 w 963239"/>
                <a:gd name="connsiteY4" fmla="*/ 0 h 49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239" h="496670">
                  <a:moveTo>
                    <a:pt x="0" y="0"/>
                  </a:moveTo>
                  <a:lnTo>
                    <a:pt x="963239" y="0"/>
                  </a:lnTo>
                  <a:lnTo>
                    <a:pt x="963239" y="496670"/>
                  </a:lnTo>
                  <a:lnTo>
                    <a:pt x="0" y="49667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b" anchorCtr="0">
              <a:noAutofit/>
            </a:bodyPr>
            <a:lstStyle/>
            <a:p>
              <a:pPr algn="ctr" defTabSz="14667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" y="701040"/>
            <a:ext cx="3138763" cy="128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576" y="3030307"/>
            <a:ext cx="307732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Recruiter 101:</a:t>
            </a:r>
          </a:p>
          <a:p>
            <a:pPr algn="ctr"/>
            <a:r>
              <a:rPr lang="en-US" sz="1600" dirty="0"/>
              <a:t>Creating worthwhile relationships with Tech Recruiters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095077"/>
            <a:ext cx="1981200" cy="145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8880" r="34783" b="7485"/>
          <a:stretch/>
        </p:blipFill>
        <p:spPr>
          <a:xfrm rot="5400000">
            <a:off x="710196" y="5032434"/>
            <a:ext cx="1366680" cy="17526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0755" y="5431680"/>
            <a:ext cx="225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Your Presenter:</a:t>
            </a:r>
          </a:p>
          <a:p>
            <a:pPr algn="ctr"/>
            <a:r>
              <a:rPr lang="en-US" sz="1400" dirty="0"/>
              <a:t>Chris Marks</a:t>
            </a:r>
          </a:p>
          <a:p>
            <a:pPr algn="ctr"/>
            <a:r>
              <a:rPr lang="en-US" sz="1400" dirty="0"/>
              <a:t>IT Recruiter</a:t>
            </a:r>
          </a:p>
          <a:p>
            <a:pPr algn="ctr"/>
            <a:r>
              <a:rPr lang="en-US" sz="1400" dirty="0"/>
              <a:t>Infinity Consulting Solutions</a:t>
            </a:r>
          </a:p>
        </p:txBody>
      </p:sp>
    </p:spTree>
    <p:extLst>
      <p:ext uri="{BB962C8B-B14F-4D97-AF65-F5344CB8AC3E}">
        <p14:creationId xmlns:p14="http://schemas.microsoft.com/office/powerpoint/2010/main" val="20985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57200" y="249382"/>
            <a:ext cx="8229600" cy="111283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745" y="16002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your search activity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Bypass application portals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Additional information regarding qualifications, company culture, internal teams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to positions not yet available to the 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 contact to Hiring Managers/ Hiring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Interview preparation insight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Increased rate of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Gain market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Indicators of a Quality Recruiter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94547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Active Listener, Thorough Note Taker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Remembers you, Remembers your preferences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Asks questions that require detailed answers, no just yes and no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Market, Client and Project/Position knowledge beyond what is in a description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follow up info and additional detail without being prompted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submission and interview confirmation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Previous success with the client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Outside of the box thinker</a:t>
            </a:r>
          </a:p>
        </p:txBody>
      </p:sp>
    </p:spTree>
    <p:extLst>
      <p:ext uri="{BB962C8B-B14F-4D97-AF65-F5344CB8AC3E}">
        <p14:creationId xmlns:p14="http://schemas.microsoft.com/office/powerpoint/2010/main" val="397090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Expect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Your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Location, Search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Contract? Full-time? Contract to hire?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of money, what are your motivators?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Interview/ Start availability?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Employer notice?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activity?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explain your last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Keywords vs Detail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Avoid yes or no answers</a:t>
            </a:r>
          </a:p>
          <a:p>
            <a:endParaRPr lang="en-US" dirty="0"/>
          </a:p>
          <a:p>
            <a:r>
              <a:rPr lang="en-US" dirty="0"/>
              <a:t>Answer truthfully and with detail!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the expected questions, what haven’t you been asked?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the client?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Contract? 1099, W2 or Corp to Corp?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the role open?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soon is the client looking to fill the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have you worked with this client? Previous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application/ interview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Displaying your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4114800"/>
            <a:ext cx="4724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Personal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an effective way to display full stack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 constant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poor experience leaves a poor impression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057400"/>
            <a:ext cx="3514725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8500" y="3183523"/>
            <a:ext cx="224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And other repositories…</a:t>
            </a:r>
          </a:p>
        </p:txBody>
      </p:sp>
    </p:spTree>
    <p:extLst>
      <p:ext uri="{BB962C8B-B14F-4D97-AF65-F5344CB8AC3E}">
        <p14:creationId xmlns:p14="http://schemas.microsoft.com/office/powerpoint/2010/main" val="32882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Resume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00" y="1447656"/>
            <a:ext cx="7924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perfect resume does not exist, but there are a few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 your education regardless of relevance, if you went to a top school, list it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a Technical Skills section in the first third of the resume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200" dirty="0" err="1"/>
              <a:t>Front­End</a:t>
            </a:r>
            <a:r>
              <a:rPr lang="en-US" sz="1200" dirty="0"/>
              <a:t> Development: HTML5, CSS3, jQuery, jQuery UI, HTTP Request/Response, Ajax 	</a:t>
            </a:r>
          </a:p>
          <a:p>
            <a:r>
              <a:rPr lang="en-US" sz="1200" dirty="0"/>
              <a:t>	Languages: </a:t>
            </a:r>
            <a:r>
              <a:rPr lang="en-US" sz="1200" dirty="0" err="1"/>
              <a:t>Javascript</a:t>
            </a:r>
            <a:r>
              <a:rPr lang="en-US" sz="1200" dirty="0"/>
              <a:t>, Python, Ruby</a:t>
            </a:r>
            <a:br>
              <a:rPr lang="en-US" sz="1200" dirty="0"/>
            </a:br>
            <a:r>
              <a:rPr lang="en-US" sz="1200" dirty="0"/>
              <a:t>	Frameworks: Twitter Bootstrap, Angular, Express/Socket.io, Ruby on Rails, Django, Flask 	</a:t>
            </a:r>
          </a:p>
          <a:p>
            <a:r>
              <a:rPr lang="en-US" sz="1200" dirty="0"/>
              <a:t>	Databases: SQL(MySQL, SQLite, SQL Server), PostgreSQL, NoSQL(MongoDB), Mongoose.js 	</a:t>
            </a:r>
          </a:p>
          <a:p>
            <a:r>
              <a:rPr lang="en-US" sz="1200" dirty="0"/>
              <a:t>	Servers: Apache, Node.js</a:t>
            </a:r>
            <a:br>
              <a:rPr lang="en-US" sz="1200" dirty="0"/>
            </a:br>
            <a:r>
              <a:rPr lang="en-US" sz="1200" dirty="0"/>
              <a:t>	Methodology: OOP ­ Object Oriented Programming, MVC, RESTful Architecture, Agile, Scrum 	Version Control: </a:t>
            </a:r>
            <a:r>
              <a:rPr lang="en-US" sz="1200" dirty="0" err="1"/>
              <a:t>Git</a:t>
            </a:r>
            <a:r>
              <a:rPr lang="en-US" sz="1200" dirty="0"/>
              <a:t>, </a:t>
            </a:r>
            <a:r>
              <a:rPr lang="en-US" sz="1200" dirty="0" err="1"/>
              <a:t>Github</a:t>
            </a:r>
            <a:r>
              <a:rPr lang="en-US" sz="1200" dirty="0"/>
              <a:t>, Cloud9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Avoid excessive bullet points. Use detailed statements that include key technologies and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References, Objectives, Hobbies and Unrelated Experiences take up unnecessary space. A short summary will work fine.</a:t>
            </a:r>
          </a:p>
          <a:p>
            <a:endParaRPr lang="en-US" dirty="0"/>
          </a:p>
          <a:p>
            <a:r>
              <a:rPr lang="en-US" dirty="0"/>
              <a:t>Outline your individual projects. List each project as a sub-section within your Coding Dojo experience and elaborate on the tech stack used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0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745" y="1600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Chris Campbell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 Senior IT Recruiter- Programming and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45" y="2758282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341</Words>
  <Application>Microsoft Office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Advantages</vt:lpstr>
      <vt:lpstr>Indicators of a Quality Recruiter</vt:lpstr>
      <vt:lpstr>Questions to Expect</vt:lpstr>
      <vt:lpstr>Questions to Ask</vt:lpstr>
      <vt:lpstr>Displaying your work</vt:lpstr>
      <vt:lpstr>Resume Formatting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Triveni Arora</dc:creator>
  <cp:lastModifiedBy>Christopher Marks</cp:lastModifiedBy>
  <cp:revision>125</cp:revision>
  <cp:lastPrinted>2014-10-01T19:36:40Z</cp:lastPrinted>
  <dcterms:created xsi:type="dcterms:W3CDTF">2014-09-16T18:26:10Z</dcterms:created>
  <dcterms:modified xsi:type="dcterms:W3CDTF">2017-03-02T21:56:27Z</dcterms:modified>
</cp:coreProperties>
</file>