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6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0310-F264-458E-A9A8-3081EAB3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4A5D9-A6B7-403F-BDD4-B3788EE8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0A0E-8326-4A94-8F68-5227318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3D14-591F-4072-9113-B5BBF0D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E8F0-4053-4187-AD1F-E1F2B277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C15-501D-4C71-9421-73E87352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9C3D-D5D7-4C1B-9FF0-41FEB230B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2B55A-4B69-409C-8E9B-CE6518D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E094-5325-48E3-B5E9-B3D896A5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B76B-55F2-46C1-855B-6092AD97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15BA2-6596-4C99-AA23-57C3ADE3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6E7C-9901-4C91-962C-FE6281B8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A32C-A755-4DFC-98EF-FA142811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7010-97D7-4782-841F-DB599076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2DF1-C76C-49B3-85CC-5661C18D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35FB-D639-4224-B9FE-68CBE323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404-A3CC-4BDF-A88F-CC1DD725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19A8-D79C-40E9-816F-854DAA7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7C65-B068-4255-9D80-96F4818D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EF1D-31C3-4039-9643-E8E89E55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E0C2-FA2F-4B74-9A98-DC4E8CED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25FA4-EC56-478D-B0E4-768CD2D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82B0-FA1D-4C8B-95C8-00CFFD0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E38F-66C7-4A40-BC20-E25684C7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AFD9-866E-4D35-A7E1-4BE963E8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8BF4-9FF8-4048-88AF-208F144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E898-717F-44CC-9813-BB4C74EFD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14EE-C0E7-4E16-89FD-CF9891B2D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DF46E-B099-459F-B877-949FD4A3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52A9-F4E3-4A0A-9BAC-2AD488C1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F8C1-8412-4989-990D-D42625F3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D2F4-F506-4090-A0EE-7C079F3C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4F11-2B7C-47DB-85C5-1CC847D8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C0DD-9182-40CC-B2FF-C0488A47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E76E7-66D1-4D7C-B208-F6F5B0DCC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9B8A0-AFE8-4B7D-9CB7-ACA156C8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66F99-9251-4574-819E-2C055D43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D040D-A74C-4B7D-9838-BB076AA3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C69F2-BA24-4D7D-B726-61352D37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1E1B-1045-43D5-A16C-50165D1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04360-0310-4DC3-95EE-966D368B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E9E91-02D8-4BA2-A369-6507AEE1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06CCC-95A1-4EA5-AD97-C1C802DB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3C15-9251-4FD6-B09C-68405BB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3E244-5BEE-4CA3-8441-6A4A37E8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D7F91-00AC-4B8C-AC7E-3E21D31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0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FAD4-C66C-4537-8C0C-48DD29B3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6F48-AC62-4A29-AE56-C6407C9D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5BE6-FF4E-4994-B887-8535F0A57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068D7-0D25-443E-B796-B01813F4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9DB4-2183-4733-ADD7-DCDA32D3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E214E-3BAB-4445-9277-89028C2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271A-13F4-439E-A7A1-2FF3CA73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65877-2756-4F64-A3C9-DC790D039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A307C-777F-44AC-A823-BAB1F823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8053-92DE-41E1-8056-6CF36876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3C4A-BB2F-468D-ADEE-605E71E9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B38D-0CA3-44D4-87EB-A725CC2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1062A-0304-402D-924C-BD05265B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F67A-8B23-4571-8874-6F977F6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777C-A189-417E-B59A-B23D6ADA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10F7-CCBA-4D36-97E4-8A20AF57836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15D4-3206-42B1-B820-73E5A53EF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2B1E-59CE-431F-8A6F-DDE9E7DB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B5C3-9A3E-4C55-917B-FB3BF4C1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cloudy, water, flying&#10;&#10;Description automatically generated">
            <a:extLst>
              <a:ext uri="{FF2B5EF4-FFF2-40B4-BE49-F238E27FC236}">
                <a16:creationId xmlns:a16="http://schemas.microsoft.com/office/drawing/2014/main" id="{50C0F03D-9F5D-4A21-85B1-401D7697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3" y="1638849"/>
            <a:ext cx="11866043" cy="3955348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015DF72-CE95-4DC6-AF3C-36219F19FEA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3" b="97865" l="2347" r="95540">
                        <a14:foregroundMark x1="17488" y1="14709" x2="17488" y2="14709"/>
                        <a14:foregroundMark x1="17488" y1="14709" x2="13028" y2="20641"/>
                        <a14:foregroundMark x1="30869" y1="5575" x2="42019" y2="3203"/>
                        <a14:foregroundMark x1="95657" y1="65243" x2="92019" y2="73428"/>
                        <a14:foregroundMark x1="71127" y1="93713" x2="58920" y2="97983"/>
                        <a14:foregroundMark x1="4225" y1="65243" x2="2347" y2="55872"/>
                        <a14:foregroundMark x1="30164" y1="33808" x2="29930" y2="28233"/>
                        <a14:foregroundMark x1="29812" y1="26928" x2="29930" y2="24437"/>
                        <a14:foregroundMark x1="30399" y1="27402" x2="30516" y2="24792"/>
                        <a14:foregroundMark x1="30164" y1="27402" x2="31049" y2="25169"/>
                        <a14:foregroundMark x1="30869" y1="26809" x2="30869" y2="26809"/>
                        <a14:foregroundMark x1="29343" y1="26097" x2="29343" y2="26097"/>
                        <a14:foregroundMark x1="29343" y1="26097" x2="29343" y2="26097"/>
                        <a14:foregroundMark x1="29343" y1="26097" x2="30634" y2="27284"/>
                        <a14:foregroundMark x1="42371" y1="35587" x2="42371" y2="34164"/>
                        <a14:foregroundMark x1="42371" y1="34164" x2="42371" y2="31198"/>
                        <a14:foregroundMark x1="42136" y1="34757" x2="42136" y2="32740"/>
                        <a14:foregroundMark x1="41667" y1="34164" x2="41667" y2="33333"/>
                        <a14:foregroundMark x1="43779" y1="34045" x2="43427" y2="34045"/>
                        <a14:foregroundMark x1="42488" y1="33926" x2="41667" y2="33096"/>
                        <a14:foregroundMark x1="30751" y1="27639" x2="31478" y2="26978"/>
                        <a14:foregroundMark x1="29225" y1="26690" x2="29343" y2="25860"/>
                        <a14:foregroundMark x1="47066" y1="52669" x2="49413" y2="50297"/>
                        <a14:foregroundMark x1="29577" y1="26216" x2="29343" y2="25741"/>
                        <a14:foregroundMark x1="29108" y1="25860" x2="29460" y2="26216"/>
                        <a14:foregroundMark x1="28756" y1="25741" x2="29577" y2="26097"/>
                        <a14:foregroundMark x1="41315" y1="33333" x2="41432" y2="32859"/>
                        <a14:foregroundMark x1="67136" y1="54211" x2="67019" y2="69039"/>
                        <a14:backgroundMark x1="16080" y1="44009" x2="16080" y2="44009"/>
                        <a14:backgroundMark x1="16080" y1="44009" x2="26291" y2="49941"/>
                        <a14:backgroundMark x1="11502" y1="11744" x2="11502" y2="11744"/>
                        <a14:backgroundMark x1="31622" y1="27276" x2="41353" y2="33168"/>
                        <a14:backgroundMark x1="17566" y1="18763" x2="28869" y2="25608"/>
                        <a14:backgroundMark x1="43742" y1="33986" x2="54343" y2="36536"/>
                        <a14:backgroundMark x1="31925" y1="27402" x2="31690" y2="26690"/>
                        <a14:backgroundMark x1="32160" y1="27046" x2="31808" y2="26809"/>
                        <a14:backgroundMark x1="32160" y1="27402" x2="31573" y2="27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43" y="1985011"/>
            <a:ext cx="3297861" cy="3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white, door, large&#10;&#10;Description automatically generated">
            <a:extLst>
              <a:ext uri="{FF2B5EF4-FFF2-40B4-BE49-F238E27FC236}">
                <a16:creationId xmlns:a16="http://schemas.microsoft.com/office/drawing/2014/main" id="{4657B07D-7FC4-4F03-9EC2-7786E3046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3" y="1638849"/>
            <a:ext cx="11866044" cy="3955348"/>
          </a:xfrm>
          <a:prstGeom prst="rect">
            <a:avLst/>
          </a:prstGeom>
        </p:spPr>
      </p:pic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22CF4E7-61AF-4EF7-8F2E-323DD509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3" b="97865" l="2347" r="95540">
                        <a14:foregroundMark x1="17488" y1="14709" x2="17488" y2="14709"/>
                        <a14:foregroundMark x1="17488" y1="14709" x2="13028" y2="20641"/>
                        <a14:foregroundMark x1="30869" y1="5575" x2="42019" y2="3203"/>
                        <a14:foregroundMark x1="95657" y1="65243" x2="92019" y2="73428"/>
                        <a14:foregroundMark x1="71127" y1="93713" x2="58920" y2="97983"/>
                        <a14:foregroundMark x1="4225" y1="65243" x2="2347" y2="55872"/>
                        <a14:foregroundMark x1="30164" y1="33808" x2="29930" y2="28233"/>
                        <a14:foregroundMark x1="29812" y1="26928" x2="29930" y2="24437"/>
                        <a14:foregroundMark x1="30399" y1="27402" x2="30516" y2="24792"/>
                        <a14:foregroundMark x1="30164" y1="27402" x2="31049" y2="25169"/>
                        <a14:foregroundMark x1="30869" y1="26809" x2="30869" y2="26809"/>
                        <a14:foregroundMark x1="29343" y1="26097" x2="29343" y2="26097"/>
                        <a14:foregroundMark x1="29343" y1="26097" x2="29343" y2="26097"/>
                        <a14:foregroundMark x1="29343" y1="26097" x2="30634" y2="27284"/>
                        <a14:foregroundMark x1="42371" y1="35587" x2="42371" y2="34164"/>
                        <a14:foregroundMark x1="42371" y1="34164" x2="42371" y2="31198"/>
                        <a14:foregroundMark x1="42136" y1="34757" x2="42136" y2="32740"/>
                        <a14:foregroundMark x1="41667" y1="34164" x2="41667" y2="33333"/>
                        <a14:foregroundMark x1="43779" y1="34045" x2="43427" y2="34045"/>
                        <a14:foregroundMark x1="42488" y1="33926" x2="41667" y2="33096"/>
                        <a14:foregroundMark x1="30751" y1="27639" x2="31478" y2="26978"/>
                        <a14:foregroundMark x1="29225" y1="26690" x2="29343" y2="25860"/>
                        <a14:foregroundMark x1="47066" y1="52669" x2="49413" y2="50297"/>
                        <a14:foregroundMark x1="29577" y1="26216" x2="29343" y2="25741"/>
                        <a14:foregroundMark x1="29108" y1="25860" x2="29460" y2="26216"/>
                        <a14:foregroundMark x1="28756" y1="25741" x2="29577" y2="26097"/>
                        <a14:foregroundMark x1="41315" y1="33333" x2="41432" y2="32859"/>
                        <a14:foregroundMark x1="67136" y1="54211" x2="67019" y2="69039"/>
                        <a14:backgroundMark x1="16080" y1="44009" x2="16080" y2="44009"/>
                        <a14:backgroundMark x1="16080" y1="44009" x2="26291" y2="49941"/>
                        <a14:backgroundMark x1="11502" y1="11744" x2="11502" y2="11744"/>
                        <a14:backgroundMark x1="31622" y1="27276" x2="41353" y2="33168"/>
                        <a14:backgroundMark x1="17566" y1="18763" x2="28869" y2="25608"/>
                        <a14:backgroundMark x1="43742" y1="33986" x2="54343" y2="36536"/>
                        <a14:backgroundMark x1="31925" y1="27402" x2="31690" y2="26690"/>
                        <a14:backgroundMark x1="32160" y1="27046" x2="31808" y2="26809"/>
                        <a14:backgroundMark x1="32160" y1="27402" x2="31573" y2="27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44" y="1985011"/>
            <a:ext cx="3297861" cy="3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arge, white, street, standing&#10;&#10;Description automatically generated">
            <a:extLst>
              <a:ext uri="{FF2B5EF4-FFF2-40B4-BE49-F238E27FC236}">
                <a16:creationId xmlns:a16="http://schemas.microsoft.com/office/drawing/2014/main" id="{B03C61C9-A574-4B9D-8140-E9A906BC4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3" y="1644968"/>
            <a:ext cx="11866044" cy="3955347"/>
          </a:xfrm>
          <a:prstGeom prst="rect">
            <a:avLst/>
          </a:prstGeom>
        </p:spPr>
      </p:pic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A342533-1350-4269-8214-CC0C25A8A6A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3" b="97865" l="2347" r="95540">
                        <a14:foregroundMark x1="17488" y1="14709" x2="17488" y2="14709"/>
                        <a14:foregroundMark x1="17488" y1="14709" x2="13028" y2="20641"/>
                        <a14:foregroundMark x1="30869" y1="5575" x2="42019" y2="3203"/>
                        <a14:foregroundMark x1="95657" y1="65243" x2="92019" y2="73428"/>
                        <a14:foregroundMark x1="71127" y1="93713" x2="58920" y2="97983"/>
                        <a14:foregroundMark x1="4225" y1="65243" x2="2347" y2="55872"/>
                        <a14:foregroundMark x1="30164" y1="33808" x2="29930" y2="28233"/>
                        <a14:foregroundMark x1="29812" y1="26928" x2="29930" y2="24437"/>
                        <a14:foregroundMark x1="30399" y1="27402" x2="30516" y2="24792"/>
                        <a14:foregroundMark x1="30164" y1="27402" x2="31049" y2="25169"/>
                        <a14:foregroundMark x1="30869" y1="26809" x2="30869" y2="26809"/>
                        <a14:foregroundMark x1="29343" y1="26097" x2="29343" y2="26097"/>
                        <a14:foregroundMark x1="29343" y1="26097" x2="29343" y2="26097"/>
                        <a14:foregroundMark x1="29343" y1="26097" x2="30634" y2="27284"/>
                        <a14:foregroundMark x1="42371" y1="35587" x2="42371" y2="34164"/>
                        <a14:foregroundMark x1="42371" y1="34164" x2="42371" y2="31198"/>
                        <a14:foregroundMark x1="42136" y1="34757" x2="42136" y2="32740"/>
                        <a14:foregroundMark x1="41667" y1="34164" x2="41667" y2="33333"/>
                        <a14:foregroundMark x1="43779" y1="34045" x2="43427" y2="34045"/>
                        <a14:foregroundMark x1="42488" y1="33926" x2="41667" y2="33096"/>
                        <a14:foregroundMark x1="30751" y1="27639" x2="31478" y2="26978"/>
                        <a14:foregroundMark x1="29225" y1="26690" x2="29343" y2="25860"/>
                        <a14:foregroundMark x1="47066" y1="52669" x2="49413" y2="50297"/>
                        <a14:foregroundMark x1="29577" y1="26216" x2="29343" y2="25741"/>
                        <a14:foregroundMark x1="29108" y1="25860" x2="29460" y2="26216"/>
                        <a14:foregroundMark x1="28756" y1="25741" x2="29577" y2="26097"/>
                        <a14:foregroundMark x1="41315" y1="33333" x2="41432" y2="32859"/>
                        <a14:foregroundMark x1="67136" y1="54211" x2="67019" y2="69039"/>
                        <a14:backgroundMark x1="16080" y1="44009" x2="16080" y2="44009"/>
                        <a14:backgroundMark x1="16080" y1="44009" x2="26291" y2="49941"/>
                        <a14:backgroundMark x1="11502" y1="11744" x2="11502" y2="11744"/>
                        <a14:backgroundMark x1="31622" y1="27276" x2="41353" y2="33168"/>
                        <a14:backgroundMark x1="17566" y1="18763" x2="28869" y2="25608"/>
                        <a14:backgroundMark x1="43742" y1="33986" x2="54343" y2="36536"/>
                        <a14:backgroundMark x1="31925" y1="27402" x2="31690" y2="26690"/>
                        <a14:backgroundMark x1="32160" y1="27046" x2="31808" y2="26809"/>
                        <a14:backgroundMark x1="32160" y1="27402" x2="31573" y2="271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44" y="1991129"/>
            <a:ext cx="3297861" cy="3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Dango</dc:creator>
  <cp:lastModifiedBy>John Dango</cp:lastModifiedBy>
  <cp:revision>3</cp:revision>
  <dcterms:created xsi:type="dcterms:W3CDTF">2020-01-04T20:54:56Z</dcterms:created>
  <dcterms:modified xsi:type="dcterms:W3CDTF">2020-01-14T16:34:59Z</dcterms:modified>
</cp:coreProperties>
</file>