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109C9-C5AE-4CD8-A8B0-E8A485505C32}" v="81" dt="2020-01-10T20:15:4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ango" userId="84ae54e972e39744" providerId="LiveId" clId="{DD0D2B6B-C0D9-4D7B-926B-5D62066A0591}"/>
    <pc:docChg chg="undo custSel addSld modSld">
      <pc:chgData name="John Dango" userId="84ae54e972e39744" providerId="LiveId" clId="{DD0D2B6B-C0D9-4D7B-926B-5D62066A0591}" dt="2019-12-20T22:57:07.656" v="285" actId="14100"/>
      <pc:docMkLst>
        <pc:docMk/>
      </pc:docMkLst>
      <pc:sldChg chg="addSp delSp modSp">
        <pc:chgData name="John Dango" userId="84ae54e972e39744" providerId="LiveId" clId="{DD0D2B6B-C0D9-4D7B-926B-5D62066A0591}" dt="2019-12-19T15:44:47.997" v="72" actId="20577"/>
        <pc:sldMkLst>
          <pc:docMk/>
          <pc:sldMk cId="4104427728" sldId="258"/>
        </pc:sldMkLst>
        <pc:spChg chg="add mod">
          <ac:chgData name="John Dango" userId="84ae54e972e39744" providerId="LiveId" clId="{DD0D2B6B-C0D9-4D7B-926B-5D62066A0591}" dt="2019-12-19T15:44:47.997" v="72" actId="20577"/>
          <ac:spMkLst>
            <pc:docMk/>
            <pc:sldMk cId="4104427728" sldId="258"/>
            <ac:spMk id="11" creationId="{79EF8809-E253-40C0-86D7-8BF0E12BA27F}"/>
          </ac:spMkLst>
        </pc:spChg>
        <pc:picChg chg="add del mod">
          <ac:chgData name="John Dango" userId="84ae54e972e39744" providerId="LiveId" clId="{DD0D2B6B-C0D9-4D7B-926B-5D62066A0591}" dt="2019-12-19T15:44:28.931" v="50" actId="1076"/>
          <ac:picMkLst>
            <pc:docMk/>
            <pc:sldMk cId="4104427728" sldId="258"/>
            <ac:picMk id="10" creationId="{3D2B55CD-B5F1-4C4B-9487-80138BE30F7E}"/>
          </ac:picMkLst>
        </pc:picChg>
        <pc:cxnChg chg="add mod">
          <ac:chgData name="John Dango" userId="84ae54e972e39744" providerId="LiveId" clId="{DD0D2B6B-C0D9-4D7B-926B-5D62066A0591}" dt="2019-12-19T15:44:13.716" v="42" actId="14100"/>
          <ac:cxnSpMkLst>
            <pc:docMk/>
            <pc:sldMk cId="4104427728" sldId="258"/>
            <ac:cxnSpMk id="12" creationId="{89E92D11-8885-42D5-A4B3-B83ACFDA805B}"/>
          </ac:cxnSpMkLst>
        </pc:cxnChg>
      </pc:sldChg>
      <pc:sldChg chg="addSp modSp">
        <pc:chgData name="John Dango" userId="84ae54e972e39744" providerId="LiveId" clId="{DD0D2B6B-C0D9-4D7B-926B-5D62066A0591}" dt="2019-12-20T00:58:02.057" v="89" actId="1076"/>
        <pc:sldMkLst>
          <pc:docMk/>
          <pc:sldMk cId="24210489" sldId="259"/>
        </pc:sldMkLst>
        <pc:picChg chg="mod">
          <ac:chgData name="John Dango" userId="84ae54e972e39744" providerId="LiveId" clId="{DD0D2B6B-C0D9-4D7B-926B-5D62066A0591}" dt="2019-12-20T00:58:02.057" v="89" actId="1076"/>
          <ac:picMkLst>
            <pc:docMk/>
            <pc:sldMk cId="24210489" sldId="259"/>
            <ac:picMk id="2" creationId="{9782599A-BEC1-4E43-8F81-59BCC77DD734}"/>
          </ac:picMkLst>
        </pc:picChg>
        <pc:picChg chg="add mod">
          <ac:chgData name="John Dango" userId="84ae54e972e39744" providerId="LiveId" clId="{DD0D2B6B-C0D9-4D7B-926B-5D62066A0591}" dt="2019-12-20T00:57:58.487" v="87" actId="571"/>
          <ac:picMkLst>
            <pc:docMk/>
            <pc:sldMk cId="24210489" sldId="259"/>
            <ac:picMk id="27" creationId="{B24010A5-E6E0-4304-A64E-FC4410AEFC99}"/>
          </ac:picMkLst>
        </pc:picChg>
      </pc:sldChg>
      <pc:sldChg chg="modSp">
        <pc:chgData name="John Dango" userId="84ae54e972e39744" providerId="LiveId" clId="{DD0D2B6B-C0D9-4D7B-926B-5D62066A0591}" dt="2019-12-19T00:35:57.489" v="38" actId="20577"/>
        <pc:sldMkLst>
          <pc:docMk/>
          <pc:sldMk cId="3095213695" sldId="260"/>
        </pc:sldMkLst>
        <pc:spChg chg="mod">
          <ac:chgData name="John Dango" userId="84ae54e972e39744" providerId="LiveId" clId="{DD0D2B6B-C0D9-4D7B-926B-5D62066A0591}" dt="2019-12-19T00:35:57.489" v="38" actId="20577"/>
          <ac:spMkLst>
            <pc:docMk/>
            <pc:sldMk cId="3095213695" sldId="260"/>
            <ac:spMk id="22" creationId="{AE8A080A-B26D-43A6-8D7C-6F5057ECCE72}"/>
          </ac:spMkLst>
        </pc:spChg>
        <pc:spChg chg="mod">
          <ac:chgData name="John Dango" userId="84ae54e972e39744" providerId="LiveId" clId="{DD0D2B6B-C0D9-4D7B-926B-5D62066A0591}" dt="2019-12-19T00:35:27.548" v="5" actId="1076"/>
          <ac:spMkLst>
            <pc:docMk/>
            <pc:sldMk cId="3095213695" sldId="260"/>
            <ac:spMk id="29" creationId="{FA8214EF-1567-44FA-AD55-DDF8C04F2FA2}"/>
          </ac:spMkLst>
        </pc:spChg>
        <pc:cxnChg chg="mod">
          <ac:chgData name="John Dango" userId="84ae54e972e39744" providerId="LiveId" clId="{DD0D2B6B-C0D9-4D7B-926B-5D62066A0591}" dt="2019-12-19T00:35:15.201" v="4" actId="14100"/>
          <ac:cxnSpMkLst>
            <pc:docMk/>
            <pc:sldMk cId="3095213695" sldId="260"/>
            <ac:cxnSpMk id="23" creationId="{B2DD18AD-FCCA-4D0C-9B54-7AEFEF5BF065}"/>
          </ac:cxnSpMkLst>
        </pc:cxnChg>
        <pc:cxnChg chg="mod">
          <ac:chgData name="John Dango" userId="84ae54e972e39744" providerId="LiveId" clId="{DD0D2B6B-C0D9-4D7B-926B-5D62066A0591}" dt="2019-12-19T00:34:50.233" v="3" actId="14100"/>
          <ac:cxnSpMkLst>
            <pc:docMk/>
            <pc:sldMk cId="3095213695" sldId="260"/>
            <ac:cxnSpMk id="27" creationId="{CFE84D27-5E49-4A40-B392-F7F7A69EB056}"/>
          </ac:cxnSpMkLst>
        </pc:cxnChg>
      </pc:sldChg>
      <pc:sldChg chg="addSp delSp modSp add">
        <pc:chgData name="John Dango" userId="84ae54e972e39744" providerId="LiveId" clId="{DD0D2B6B-C0D9-4D7B-926B-5D62066A0591}" dt="2019-12-19T22:18:12.471" v="82" actId="14100"/>
        <pc:sldMkLst>
          <pc:docMk/>
          <pc:sldMk cId="20441972" sldId="261"/>
        </pc:sldMkLst>
        <pc:spChg chg="del">
          <ac:chgData name="John Dango" userId="84ae54e972e39744" providerId="LiveId" clId="{DD0D2B6B-C0D9-4D7B-926B-5D62066A0591}" dt="2019-12-19T22:17:36.021" v="78" actId="478"/>
          <ac:spMkLst>
            <pc:docMk/>
            <pc:sldMk cId="20441972" sldId="261"/>
            <ac:spMk id="2" creationId="{902F9ABB-9579-4AAF-8884-F1FD8D5273B3}"/>
          </ac:spMkLst>
        </pc:spChg>
        <pc:spChg chg="del">
          <ac:chgData name="John Dango" userId="84ae54e972e39744" providerId="LiveId" clId="{DD0D2B6B-C0D9-4D7B-926B-5D62066A0591}" dt="2019-12-19T22:17:20.612" v="74" actId="478"/>
          <ac:spMkLst>
            <pc:docMk/>
            <pc:sldMk cId="20441972" sldId="261"/>
            <ac:spMk id="3" creationId="{FCBCD9D1-B437-4BDC-9106-47B18B406F17}"/>
          </ac:spMkLst>
        </pc:spChg>
        <pc:picChg chg="add mod">
          <ac:chgData name="John Dango" userId="84ae54e972e39744" providerId="LiveId" clId="{DD0D2B6B-C0D9-4D7B-926B-5D62066A0591}" dt="2019-12-19T22:18:12.471" v="82" actId="14100"/>
          <ac:picMkLst>
            <pc:docMk/>
            <pc:sldMk cId="20441972" sldId="261"/>
            <ac:picMk id="4" creationId="{AAF2A59D-5F10-4D8B-B4FB-31B945ABA2EF}"/>
          </ac:picMkLst>
        </pc:picChg>
      </pc:sldChg>
      <pc:sldChg chg="addSp delSp modSp add">
        <pc:chgData name="John Dango" userId="84ae54e972e39744" providerId="LiveId" clId="{DD0D2B6B-C0D9-4D7B-926B-5D62066A0591}" dt="2019-12-20T01:11:21.548" v="171" actId="20577"/>
        <pc:sldMkLst>
          <pc:docMk/>
          <pc:sldMk cId="3011872815" sldId="262"/>
        </pc:sldMkLst>
        <pc:spChg chg="del">
          <ac:chgData name="John Dango" userId="84ae54e972e39744" providerId="LiveId" clId="{DD0D2B6B-C0D9-4D7B-926B-5D62066A0591}" dt="2019-12-20T00:57:49.121" v="84" actId="478"/>
          <ac:spMkLst>
            <pc:docMk/>
            <pc:sldMk cId="3011872815" sldId="262"/>
            <ac:spMk id="2" creationId="{9DDB0F4A-735D-46DA-BA12-3951B9B4D70F}"/>
          </ac:spMkLst>
        </pc:spChg>
        <pc:spChg chg="del">
          <ac:chgData name="John Dango" userId="84ae54e972e39744" providerId="LiveId" clId="{DD0D2B6B-C0D9-4D7B-926B-5D62066A0591}" dt="2019-12-20T00:57:49.121" v="84" actId="478"/>
          <ac:spMkLst>
            <pc:docMk/>
            <pc:sldMk cId="3011872815" sldId="262"/>
            <ac:spMk id="3" creationId="{7CF17734-4D80-4A3E-A728-55B5A4F23614}"/>
          </ac:spMkLst>
        </pc:spChg>
        <pc:spChg chg="add mod">
          <ac:chgData name="John Dango" userId="84ae54e972e39744" providerId="LiveId" clId="{DD0D2B6B-C0D9-4D7B-926B-5D62066A0591}" dt="2019-12-20T01:11:21.548" v="171" actId="20577"/>
          <ac:spMkLst>
            <pc:docMk/>
            <pc:sldMk cId="3011872815" sldId="262"/>
            <ac:spMk id="6" creationId="{ADBF34AE-AED5-4A15-890E-57CAAC9F3017}"/>
          </ac:spMkLst>
        </pc:spChg>
        <pc:spChg chg="add mod">
          <ac:chgData name="John Dango" userId="84ae54e972e39744" providerId="LiveId" clId="{DD0D2B6B-C0D9-4D7B-926B-5D62066A0591}" dt="2019-12-20T01:11:16.106" v="167" actId="20577"/>
          <ac:spMkLst>
            <pc:docMk/>
            <pc:sldMk cId="3011872815" sldId="262"/>
            <ac:spMk id="7" creationId="{98AA180E-C0DA-4D21-B81F-2F557927CBC9}"/>
          </ac:spMkLst>
        </pc:spChg>
        <pc:picChg chg="add mod">
          <ac:chgData name="John Dango" userId="84ae54e972e39744" providerId="LiveId" clId="{DD0D2B6B-C0D9-4D7B-926B-5D62066A0591}" dt="2019-12-20T01:03:09.306" v="147" actId="1076"/>
          <ac:picMkLst>
            <pc:docMk/>
            <pc:sldMk cId="3011872815" sldId="262"/>
            <ac:picMk id="4" creationId="{1227B9E7-A1A0-490F-9A50-985FEE1D48DE}"/>
          </ac:picMkLst>
        </pc:picChg>
        <pc:cxnChg chg="add mod">
          <ac:chgData name="John Dango" userId="84ae54e972e39744" providerId="LiveId" clId="{DD0D2B6B-C0D9-4D7B-926B-5D62066A0591}" dt="2019-12-20T01:03:06.087" v="145" actId="14100"/>
          <ac:cxnSpMkLst>
            <pc:docMk/>
            <pc:sldMk cId="3011872815" sldId="262"/>
            <ac:cxnSpMk id="5" creationId="{41230601-4AC7-46E4-91E1-22FBF41A65F1}"/>
          </ac:cxnSpMkLst>
        </pc:cxnChg>
        <pc:cxnChg chg="add mod">
          <ac:chgData name="John Dango" userId="84ae54e972e39744" providerId="LiveId" clId="{DD0D2B6B-C0D9-4D7B-926B-5D62066A0591}" dt="2019-12-20T01:03:20.627" v="149" actId="14100"/>
          <ac:cxnSpMkLst>
            <pc:docMk/>
            <pc:sldMk cId="3011872815" sldId="262"/>
            <ac:cxnSpMk id="8" creationId="{477D6407-691C-4AD9-B42A-CD70FB5D7789}"/>
          </ac:cxnSpMkLst>
        </pc:cxnChg>
        <pc:cxnChg chg="add mod">
          <ac:chgData name="John Dango" userId="84ae54e972e39744" providerId="LiveId" clId="{DD0D2B6B-C0D9-4D7B-926B-5D62066A0591}" dt="2019-12-20T01:02:24.460" v="136" actId="14100"/>
          <ac:cxnSpMkLst>
            <pc:docMk/>
            <pc:sldMk cId="3011872815" sldId="262"/>
            <ac:cxnSpMk id="10" creationId="{B7CFAD6D-B9A9-46E9-86C5-EBE03482D7D3}"/>
          </ac:cxnSpMkLst>
        </pc:cxnChg>
        <pc:cxnChg chg="add mod">
          <ac:chgData name="John Dango" userId="84ae54e972e39744" providerId="LiveId" clId="{DD0D2B6B-C0D9-4D7B-926B-5D62066A0591}" dt="2019-12-20T01:04:31.606" v="162" actId="14100"/>
          <ac:cxnSpMkLst>
            <pc:docMk/>
            <pc:sldMk cId="3011872815" sldId="262"/>
            <ac:cxnSpMk id="19" creationId="{2E8C10E8-7B86-48EB-B157-4B520E5F386E}"/>
          </ac:cxnSpMkLst>
        </pc:cxnChg>
        <pc:cxnChg chg="add mod">
          <ac:chgData name="John Dango" userId="84ae54e972e39744" providerId="LiveId" clId="{DD0D2B6B-C0D9-4D7B-926B-5D62066A0591}" dt="2019-12-20T01:04:49.298" v="163" actId="208"/>
          <ac:cxnSpMkLst>
            <pc:docMk/>
            <pc:sldMk cId="3011872815" sldId="262"/>
            <ac:cxnSpMk id="20" creationId="{D38BB58E-AF1D-4459-A3CA-C167CCFA19C1}"/>
          </ac:cxnSpMkLst>
        </pc:cxnChg>
      </pc:sldChg>
      <pc:sldChg chg="addSp delSp modSp add">
        <pc:chgData name="John Dango" userId="84ae54e972e39744" providerId="LiveId" clId="{DD0D2B6B-C0D9-4D7B-926B-5D62066A0591}" dt="2019-12-20T15:32:01.761" v="185" actId="14100"/>
        <pc:sldMkLst>
          <pc:docMk/>
          <pc:sldMk cId="2088545959" sldId="263"/>
        </pc:sldMkLst>
        <pc:spChg chg="del">
          <ac:chgData name="John Dango" userId="84ae54e972e39744" providerId="LiveId" clId="{DD0D2B6B-C0D9-4D7B-926B-5D62066A0591}" dt="2019-12-20T15:31:06.423" v="173" actId="478"/>
          <ac:spMkLst>
            <pc:docMk/>
            <pc:sldMk cId="2088545959" sldId="263"/>
            <ac:spMk id="2" creationId="{BD995C8B-BDB0-4032-AC10-FEEB16EA2309}"/>
          </ac:spMkLst>
        </pc:spChg>
        <pc:spChg chg="del">
          <ac:chgData name="John Dango" userId="84ae54e972e39744" providerId="LiveId" clId="{DD0D2B6B-C0D9-4D7B-926B-5D62066A0591}" dt="2019-12-20T15:31:06.423" v="173" actId="478"/>
          <ac:spMkLst>
            <pc:docMk/>
            <pc:sldMk cId="2088545959" sldId="263"/>
            <ac:spMk id="3" creationId="{AFEBC1F0-0B5E-455A-AB19-E15BD81FFA80}"/>
          </ac:spMkLst>
        </pc:spChg>
        <pc:picChg chg="add mod">
          <ac:chgData name="John Dango" userId="84ae54e972e39744" providerId="LiveId" clId="{DD0D2B6B-C0D9-4D7B-926B-5D62066A0591}" dt="2019-12-20T15:31:57.374" v="184" actId="14100"/>
          <ac:picMkLst>
            <pc:docMk/>
            <pc:sldMk cId="2088545959" sldId="263"/>
            <ac:picMk id="4" creationId="{C269370E-EA5D-4119-A716-5D55FD5BBB63}"/>
          </ac:picMkLst>
        </pc:picChg>
        <pc:picChg chg="add mod">
          <ac:chgData name="John Dango" userId="84ae54e972e39744" providerId="LiveId" clId="{DD0D2B6B-C0D9-4D7B-926B-5D62066A0591}" dt="2019-12-20T15:32:01.761" v="185" actId="14100"/>
          <ac:picMkLst>
            <pc:docMk/>
            <pc:sldMk cId="2088545959" sldId="263"/>
            <ac:picMk id="5" creationId="{447B5A1C-4014-4383-97F7-848E151EB1F7}"/>
          </ac:picMkLst>
        </pc:picChg>
      </pc:sldChg>
      <pc:sldChg chg="addSp delSp modSp add">
        <pc:chgData name="John Dango" userId="84ae54e972e39744" providerId="LiveId" clId="{DD0D2B6B-C0D9-4D7B-926B-5D62066A0591}" dt="2019-12-20T21:25:12.030" v="231" actId="1037"/>
        <pc:sldMkLst>
          <pc:docMk/>
          <pc:sldMk cId="983199838" sldId="264"/>
        </pc:sldMkLst>
        <pc:spChg chg="del">
          <ac:chgData name="John Dango" userId="84ae54e972e39744" providerId="LiveId" clId="{DD0D2B6B-C0D9-4D7B-926B-5D62066A0591}" dt="2019-12-20T21:16:11.586" v="187" actId="478"/>
          <ac:spMkLst>
            <pc:docMk/>
            <pc:sldMk cId="983199838" sldId="264"/>
            <ac:spMk id="2" creationId="{ED75B615-F827-44F2-AB57-CE5E7DF36602}"/>
          </ac:spMkLst>
        </pc:spChg>
        <pc:spChg chg="del">
          <ac:chgData name="John Dango" userId="84ae54e972e39744" providerId="LiveId" clId="{DD0D2B6B-C0D9-4D7B-926B-5D62066A0591}" dt="2019-12-20T21:16:11.586" v="187" actId="478"/>
          <ac:spMkLst>
            <pc:docMk/>
            <pc:sldMk cId="983199838" sldId="264"/>
            <ac:spMk id="3" creationId="{3BCB23CA-4638-46F9-9272-706A5DFA40D7}"/>
          </ac:spMkLst>
        </pc:spChg>
        <pc:picChg chg="add mod">
          <ac:chgData name="John Dango" userId="84ae54e972e39744" providerId="LiveId" clId="{DD0D2B6B-C0D9-4D7B-926B-5D62066A0591}" dt="2019-12-20T21:24:39.724" v="208" actId="1037"/>
          <ac:picMkLst>
            <pc:docMk/>
            <pc:sldMk cId="983199838" sldId="264"/>
            <ac:picMk id="4" creationId="{2170C841-09CF-4B4F-A33E-CB75F08EC453}"/>
          </ac:picMkLst>
        </pc:picChg>
        <pc:picChg chg="add mod">
          <ac:chgData name="John Dango" userId="84ae54e972e39744" providerId="LiveId" clId="{DD0D2B6B-C0D9-4D7B-926B-5D62066A0591}" dt="2019-12-20T21:24:42.483" v="216" actId="1037"/>
          <ac:picMkLst>
            <pc:docMk/>
            <pc:sldMk cId="983199838" sldId="264"/>
            <ac:picMk id="5" creationId="{06AB73BD-3BF4-4211-92F9-1C7A76D25D6B}"/>
          </ac:picMkLst>
        </pc:picChg>
        <pc:picChg chg="add mod">
          <ac:chgData name="John Dango" userId="84ae54e972e39744" providerId="LiveId" clId="{DD0D2B6B-C0D9-4D7B-926B-5D62066A0591}" dt="2019-12-20T21:25:12.030" v="231" actId="1037"/>
          <ac:picMkLst>
            <pc:docMk/>
            <pc:sldMk cId="983199838" sldId="264"/>
            <ac:picMk id="6" creationId="{B05E680D-83DC-4273-B18F-CCDC8FC5729D}"/>
          </ac:picMkLst>
        </pc:picChg>
      </pc:sldChg>
      <pc:sldChg chg="addSp delSp modSp add">
        <pc:chgData name="John Dango" userId="84ae54e972e39744" providerId="LiveId" clId="{DD0D2B6B-C0D9-4D7B-926B-5D62066A0591}" dt="2019-12-20T22:57:07.656" v="285" actId="14100"/>
        <pc:sldMkLst>
          <pc:docMk/>
          <pc:sldMk cId="972067690" sldId="265"/>
        </pc:sldMkLst>
        <pc:spChg chg="del">
          <ac:chgData name="John Dango" userId="84ae54e972e39744" providerId="LiveId" clId="{DD0D2B6B-C0D9-4D7B-926B-5D62066A0591}" dt="2019-12-20T22:56:12.669" v="233" actId="478"/>
          <ac:spMkLst>
            <pc:docMk/>
            <pc:sldMk cId="972067690" sldId="265"/>
            <ac:spMk id="2" creationId="{623D2D17-5A5C-484F-8D48-32A53811ED02}"/>
          </ac:spMkLst>
        </pc:spChg>
        <pc:spChg chg="del">
          <ac:chgData name="John Dango" userId="84ae54e972e39744" providerId="LiveId" clId="{DD0D2B6B-C0D9-4D7B-926B-5D62066A0591}" dt="2019-12-20T22:56:12.669" v="233" actId="478"/>
          <ac:spMkLst>
            <pc:docMk/>
            <pc:sldMk cId="972067690" sldId="265"/>
            <ac:spMk id="3" creationId="{F84D06A5-D7D7-4ACB-806A-35F8205825AA}"/>
          </ac:spMkLst>
        </pc:spChg>
        <pc:picChg chg="add mod">
          <ac:chgData name="John Dango" userId="84ae54e972e39744" providerId="LiveId" clId="{DD0D2B6B-C0D9-4D7B-926B-5D62066A0591}" dt="2019-12-20T22:57:07.656" v="285" actId="14100"/>
          <ac:picMkLst>
            <pc:docMk/>
            <pc:sldMk cId="972067690" sldId="265"/>
            <ac:picMk id="4" creationId="{0CD97851-77B2-4CD0-AD04-D4F480CCE85F}"/>
          </ac:picMkLst>
        </pc:picChg>
        <pc:picChg chg="add mod">
          <ac:chgData name="John Dango" userId="84ae54e972e39744" providerId="LiveId" clId="{DD0D2B6B-C0D9-4D7B-926B-5D62066A0591}" dt="2019-12-20T22:57:07.656" v="285" actId="14100"/>
          <ac:picMkLst>
            <pc:docMk/>
            <pc:sldMk cId="972067690" sldId="265"/>
            <ac:picMk id="5" creationId="{8B06EA90-577E-430A-9532-76272DA2B481}"/>
          </ac:picMkLst>
        </pc:picChg>
      </pc:sldChg>
    </pc:docChg>
  </pc:docChgLst>
  <pc:docChgLst>
    <pc:chgData name="John Dango" userId="84ae54e972e39744" providerId="LiveId" clId="{947109C9-C5AE-4CD8-A8B0-E8A485505C32}"/>
    <pc:docChg chg="undo custSel addSld delSld modSld sldOrd">
      <pc:chgData name="John Dango" userId="84ae54e972e39744" providerId="LiveId" clId="{947109C9-C5AE-4CD8-A8B0-E8A485505C32}" dt="2020-01-10T20:15:45.657" v="630" actId="1076"/>
      <pc:docMkLst>
        <pc:docMk/>
      </pc:docMkLst>
      <pc:sldChg chg="modSp">
        <pc:chgData name="John Dango" userId="84ae54e972e39744" providerId="LiveId" clId="{947109C9-C5AE-4CD8-A8B0-E8A485505C32}" dt="2019-12-26T21:36:46.401" v="495" actId="20577"/>
        <pc:sldMkLst>
          <pc:docMk/>
          <pc:sldMk cId="4104427728" sldId="258"/>
        </pc:sldMkLst>
        <pc:spChg chg="mod">
          <ac:chgData name="John Dango" userId="84ae54e972e39744" providerId="LiveId" clId="{947109C9-C5AE-4CD8-A8B0-E8A485505C32}" dt="2019-12-26T21:36:46.401" v="495" actId="20577"/>
          <ac:spMkLst>
            <pc:docMk/>
            <pc:sldMk cId="4104427728" sldId="258"/>
            <ac:spMk id="5" creationId="{22F475C4-9E02-45B7-A00A-B5C6C3685238}"/>
          </ac:spMkLst>
        </pc:spChg>
      </pc:sldChg>
      <pc:sldChg chg="addSp delSp modSp">
        <pc:chgData name="John Dango" userId="84ae54e972e39744" providerId="LiveId" clId="{947109C9-C5AE-4CD8-A8B0-E8A485505C32}" dt="2019-12-26T22:27:19.167" v="502" actId="14100"/>
        <pc:sldMkLst>
          <pc:docMk/>
          <pc:sldMk cId="983199838" sldId="264"/>
        </pc:sldMkLst>
        <pc:picChg chg="add mod">
          <ac:chgData name="John Dango" userId="84ae54e972e39744" providerId="LiveId" clId="{947109C9-C5AE-4CD8-A8B0-E8A485505C32}" dt="2019-12-26T22:25:20.367" v="498" actId="1076"/>
          <ac:picMkLst>
            <pc:docMk/>
            <pc:sldMk cId="983199838" sldId="264"/>
            <ac:picMk id="2" creationId="{265B2117-E1D5-4BBD-86A9-39FB93D47931}"/>
          </ac:picMkLst>
        </pc:picChg>
        <pc:picChg chg="add mod">
          <ac:chgData name="John Dango" userId="84ae54e972e39744" providerId="LiveId" clId="{947109C9-C5AE-4CD8-A8B0-E8A485505C32}" dt="2019-12-26T22:25:20.367" v="498" actId="1076"/>
          <ac:picMkLst>
            <pc:docMk/>
            <pc:sldMk cId="983199838" sldId="264"/>
            <ac:picMk id="3" creationId="{369BE2C8-F514-4A44-A550-132506B2113C}"/>
          </ac:picMkLst>
        </pc:picChg>
        <pc:picChg chg="del">
          <ac:chgData name="John Dango" userId="84ae54e972e39744" providerId="LiveId" clId="{947109C9-C5AE-4CD8-A8B0-E8A485505C32}" dt="2019-12-21T23:23:27.542" v="54" actId="478"/>
          <ac:picMkLst>
            <pc:docMk/>
            <pc:sldMk cId="983199838" sldId="264"/>
            <ac:picMk id="5" creationId="{06AB73BD-3BF4-4211-92F9-1C7A76D25D6B}"/>
          </ac:picMkLst>
        </pc:picChg>
        <pc:picChg chg="add mod">
          <ac:chgData name="John Dango" userId="84ae54e972e39744" providerId="LiveId" clId="{947109C9-C5AE-4CD8-A8B0-E8A485505C32}" dt="2019-12-26T22:27:19.167" v="502" actId="14100"/>
          <ac:picMkLst>
            <pc:docMk/>
            <pc:sldMk cId="983199838" sldId="264"/>
            <ac:picMk id="5" creationId="{3B11F2EC-0C10-430C-87C2-846B349F2A47}"/>
          </ac:picMkLst>
        </pc:picChg>
        <pc:picChg chg="del">
          <ac:chgData name="John Dango" userId="84ae54e972e39744" providerId="LiveId" clId="{947109C9-C5AE-4CD8-A8B0-E8A485505C32}" dt="2019-12-21T23:23:38.501" v="58" actId="478"/>
          <ac:picMkLst>
            <pc:docMk/>
            <pc:sldMk cId="983199838" sldId="264"/>
            <ac:picMk id="6" creationId="{B05E680D-83DC-4273-B18F-CCDC8FC5729D}"/>
          </ac:picMkLst>
        </pc:picChg>
      </pc:sldChg>
      <pc:sldChg chg="addSp delSp modSp add">
        <pc:chgData name="John Dango" userId="84ae54e972e39744" providerId="LiveId" clId="{947109C9-C5AE-4CD8-A8B0-E8A485505C32}" dt="2019-12-21T23:28:05.374" v="70" actId="1076"/>
        <pc:sldMkLst>
          <pc:docMk/>
          <pc:sldMk cId="1358069894" sldId="266"/>
        </pc:sldMkLst>
        <pc:spChg chg="del">
          <ac:chgData name="John Dango" userId="84ae54e972e39744" providerId="LiveId" clId="{947109C9-C5AE-4CD8-A8B0-E8A485505C32}" dt="2019-12-21T22:53:57.088" v="2" actId="478"/>
          <ac:spMkLst>
            <pc:docMk/>
            <pc:sldMk cId="1358069894" sldId="266"/>
            <ac:spMk id="2" creationId="{53A88D10-EBA9-4E54-90E4-4A8B8A3A2FEE}"/>
          </ac:spMkLst>
        </pc:spChg>
        <pc:spChg chg="del">
          <ac:chgData name="John Dango" userId="84ae54e972e39744" providerId="LiveId" clId="{947109C9-C5AE-4CD8-A8B0-E8A485505C32}" dt="2019-12-21T22:53:57.088" v="2" actId="478"/>
          <ac:spMkLst>
            <pc:docMk/>
            <pc:sldMk cId="1358069894" sldId="266"/>
            <ac:spMk id="3" creationId="{4C42A716-D7B3-4ABD-9144-C6EAF4B34313}"/>
          </ac:spMkLst>
        </pc:spChg>
        <pc:picChg chg="add del mod">
          <ac:chgData name="John Dango" userId="84ae54e972e39744" providerId="LiveId" clId="{947109C9-C5AE-4CD8-A8B0-E8A485505C32}" dt="2019-12-21T23:19:37.974" v="10" actId="478"/>
          <ac:picMkLst>
            <pc:docMk/>
            <pc:sldMk cId="1358069894" sldId="266"/>
            <ac:picMk id="4" creationId="{7A6FDC26-2335-4690-9F7A-667C00EFD23B}"/>
          </ac:picMkLst>
        </pc:picChg>
        <pc:picChg chg="add del mod">
          <ac:chgData name="John Dango" userId="84ae54e972e39744" providerId="LiveId" clId="{947109C9-C5AE-4CD8-A8B0-E8A485505C32}" dt="2019-12-21T23:27:57.269" v="69" actId="478"/>
          <ac:picMkLst>
            <pc:docMk/>
            <pc:sldMk cId="1358069894" sldId="266"/>
            <ac:picMk id="5" creationId="{38E4A67D-56BA-4027-BE4D-0AE301639CC7}"/>
          </ac:picMkLst>
        </pc:picChg>
        <pc:picChg chg="add del mod">
          <ac:chgData name="John Dango" userId="84ae54e972e39744" providerId="LiveId" clId="{947109C9-C5AE-4CD8-A8B0-E8A485505C32}" dt="2019-12-21T23:20:28.485" v="14" actId="478"/>
          <ac:picMkLst>
            <pc:docMk/>
            <pc:sldMk cId="1358069894" sldId="266"/>
            <ac:picMk id="6" creationId="{576A3E28-AA67-4714-A83F-0FD8A6C5387B}"/>
          </ac:picMkLst>
        </pc:picChg>
        <pc:picChg chg="add del mod">
          <ac:chgData name="John Dango" userId="84ae54e972e39744" providerId="LiveId" clId="{947109C9-C5AE-4CD8-A8B0-E8A485505C32}" dt="2019-12-21T23:21:03.605" v="21" actId="478"/>
          <ac:picMkLst>
            <pc:docMk/>
            <pc:sldMk cId="1358069894" sldId="266"/>
            <ac:picMk id="7" creationId="{B0B68D91-034C-4B12-9279-2C26FD414812}"/>
          </ac:picMkLst>
        </pc:picChg>
        <pc:picChg chg="add mod">
          <ac:chgData name="John Dango" userId="84ae54e972e39744" providerId="LiveId" clId="{947109C9-C5AE-4CD8-A8B0-E8A485505C32}" dt="2019-12-21T23:21:20.694" v="50" actId="1035"/>
          <ac:picMkLst>
            <pc:docMk/>
            <pc:sldMk cId="1358069894" sldId="266"/>
            <ac:picMk id="8" creationId="{8AEA98F5-39D5-492E-AC54-7B6FA2F68C0B}"/>
          </ac:picMkLst>
        </pc:picChg>
        <pc:picChg chg="add del">
          <ac:chgData name="John Dango" userId="84ae54e972e39744" providerId="LiveId" clId="{947109C9-C5AE-4CD8-A8B0-E8A485505C32}" dt="2019-12-21T23:27:53.287" v="65"/>
          <ac:picMkLst>
            <pc:docMk/>
            <pc:sldMk cId="1358069894" sldId="266"/>
            <ac:picMk id="9" creationId="{FBF716BD-E8C8-4045-B72B-06F60B7925DF}"/>
          </ac:picMkLst>
        </pc:picChg>
        <pc:picChg chg="add mod">
          <ac:chgData name="John Dango" userId="84ae54e972e39744" providerId="LiveId" clId="{947109C9-C5AE-4CD8-A8B0-E8A485505C32}" dt="2019-12-21T23:28:05.374" v="70" actId="1076"/>
          <ac:picMkLst>
            <pc:docMk/>
            <pc:sldMk cId="1358069894" sldId="266"/>
            <ac:picMk id="10" creationId="{B141E427-6F77-4866-84C3-35B1DE26D992}"/>
          </ac:picMkLst>
        </pc:picChg>
      </pc:sldChg>
      <pc:sldChg chg="delSp add del">
        <pc:chgData name="John Dango" userId="84ae54e972e39744" providerId="LiveId" clId="{947109C9-C5AE-4CD8-A8B0-E8A485505C32}" dt="2019-12-21T23:31:32.751" v="73" actId="47"/>
        <pc:sldMkLst>
          <pc:docMk/>
          <pc:sldMk cId="1293288033" sldId="267"/>
        </pc:sldMkLst>
        <pc:spChg chg="del">
          <ac:chgData name="John Dango" userId="84ae54e972e39744" providerId="LiveId" clId="{947109C9-C5AE-4CD8-A8B0-E8A485505C32}" dt="2019-12-21T23:30:52.854" v="71" actId="478"/>
          <ac:spMkLst>
            <pc:docMk/>
            <pc:sldMk cId="1293288033" sldId="267"/>
            <ac:spMk id="2" creationId="{108D7D53-1FC8-483B-896C-AF782E46E3B7}"/>
          </ac:spMkLst>
        </pc:spChg>
        <pc:spChg chg="del">
          <ac:chgData name="John Dango" userId="84ae54e972e39744" providerId="LiveId" clId="{947109C9-C5AE-4CD8-A8B0-E8A485505C32}" dt="2019-12-21T23:30:52.854" v="71" actId="478"/>
          <ac:spMkLst>
            <pc:docMk/>
            <pc:sldMk cId="1293288033" sldId="267"/>
            <ac:spMk id="3" creationId="{D2801833-29A4-42D3-B40D-9A1905D12B25}"/>
          </ac:spMkLst>
        </pc:spChg>
      </pc:sldChg>
      <pc:sldChg chg="addSp delSp modSp add">
        <pc:chgData name="John Dango" userId="84ae54e972e39744" providerId="LiveId" clId="{947109C9-C5AE-4CD8-A8B0-E8A485505C32}" dt="2020-01-10T20:15:45.657" v="630" actId="1076"/>
        <pc:sldMkLst>
          <pc:docMk/>
          <pc:sldMk cId="1986073581" sldId="267"/>
        </pc:sldMkLst>
        <pc:picChg chg="add del mod">
          <ac:chgData name="John Dango" userId="84ae54e972e39744" providerId="LiveId" clId="{947109C9-C5AE-4CD8-A8B0-E8A485505C32}" dt="2019-12-21T23:32:24.213" v="82"/>
          <ac:picMkLst>
            <pc:docMk/>
            <pc:sldMk cId="1986073581" sldId="267"/>
            <ac:picMk id="2" creationId="{28664409-EC77-4DA5-9E09-7D82C6D0EC5C}"/>
          </ac:picMkLst>
        </pc:picChg>
        <pc:picChg chg="add del mod">
          <ac:chgData name="John Dango" userId="84ae54e972e39744" providerId="LiveId" clId="{947109C9-C5AE-4CD8-A8B0-E8A485505C32}" dt="2020-01-10T20:15:39.202" v="628" actId="478"/>
          <ac:picMkLst>
            <pc:docMk/>
            <pc:sldMk cId="1986073581" sldId="267"/>
            <ac:picMk id="2" creationId="{6E815CF7-D3BF-49D1-8F79-7F0A4341E6F5}"/>
          </ac:picMkLst>
        </pc:picChg>
        <pc:picChg chg="add del mod">
          <ac:chgData name="John Dango" userId="84ae54e972e39744" providerId="LiveId" clId="{947109C9-C5AE-4CD8-A8B0-E8A485505C32}" dt="2019-12-21T23:32:41.869" v="89"/>
          <ac:picMkLst>
            <pc:docMk/>
            <pc:sldMk cId="1986073581" sldId="267"/>
            <ac:picMk id="3" creationId="{ACA8B88B-2293-4863-ACCD-0391B0B96C9A}"/>
          </ac:picMkLst>
        </pc:picChg>
        <pc:picChg chg="add mod">
          <ac:chgData name="John Dango" userId="84ae54e972e39744" providerId="LiveId" clId="{947109C9-C5AE-4CD8-A8B0-E8A485505C32}" dt="2020-01-10T20:15:45.657" v="630" actId="1076"/>
          <ac:picMkLst>
            <pc:docMk/>
            <pc:sldMk cId="1986073581" sldId="267"/>
            <ac:picMk id="4" creationId="{1ED28816-4ED7-465B-93C6-EB3DA9B8F711}"/>
          </ac:picMkLst>
        </pc:picChg>
        <pc:picChg chg="add mod">
          <ac:chgData name="John Dango" userId="84ae54e972e39744" providerId="LiveId" clId="{947109C9-C5AE-4CD8-A8B0-E8A485505C32}" dt="2019-12-21T23:32:49.389" v="97" actId="1038"/>
          <ac:picMkLst>
            <pc:docMk/>
            <pc:sldMk cId="1986073581" sldId="267"/>
            <ac:picMk id="6" creationId="{2B554ED7-588B-4B75-AAE8-434A43968C70}"/>
          </ac:picMkLst>
        </pc:picChg>
        <pc:picChg chg="add del">
          <ac:chgData name="John Dango" userId="84ae54e972e39744" providerId="LiveId" clId="{947109C9-C5AE-4CD8-A8B0-E8A485505C32}" dt="2019-12-21T23:32:43.501" v="90" actId="478"/>
          <ac:picMkLst>
            <pc:docMk/>
            <pc:sldMk cId="1986073581" sldId="267"/>
            <ac:picMk id="8" creationId="{8AEA98F5-39D5-492E-AC54-7B6FA2F68C0B}"/>
          </ac:picMkLst>
        </pc:picChg>
        <pc:picChg chg="del">
          <ac:chgData name="John Dango" userId="84ae54e972e39744" providerId="LiveId" clId="{947109C9-C5AE-4CD8-A8B0-E8A485505C32}" dt="2019-12-23T00:49:55.503" v="411" actId="478"/>
          <ac:picMkLst>
            <pc:docMk/>
            <pc:sldMk cId="1986073581" sldId="267"/>
            <ac:picMk id="10" creationId="{B141E427-6F77-4866-84C3-35B1DE26D992}"/>
          </ac:picMkLst>
        </pc:picChg>
      </pc:sldChg>
      <pc:sldChg chg="addSp delSp modSp add ord">
        <pc:chgData name="John Dango" userId="84ae54e972e39744" providerId="LiveId" clId="{947109C9-C5AE-4CD8-A8B0-E8A485505C32}" dt="2019-12-22T02:08:52.595" v="126"/>
        <pc:sldMkLst>
          <pc:docMk/>
          <pc:sldMk cId="816645081" sldId="268"/>
        </pc:sldMkLst>
        <pc:spChg chg="del">
          <ac:chgData name="John Dango" userId="84ae54e972e39744" providerId="LiveId" clId="{947109C9-C5AE-4CD8-A8B0-E8A485505C32}" dt="2019-12-22T00:46:38.740" v="99" actId="478"/>
          <ac:spMkLst>
            <pc:docMk/>
            <pc:sldMk cId="816645081" sldId="268"/>
            <ac:spMk id="2" creationId="{21B9943E-5E09-4C6F-911C-6D3FD36B7F93}"/>
          </ac:spMkLst>
        </pc:spChg>
        <pc:spChg chg="del">
          <ac:chgData name="John Dango" userId="84ae54e972e39744" providerId="LiveId" clId="{947109C9-C5AE-4CD8-A8B0-E8A485505C32}" dt="2019-12-22T00:46:38.740" v="99" actId="478"/>
          <ac:spMkLst>
            <pc:docMk/>
            <pc:sldMk cId="816645081" sldId="268"/>
            <ac:spMk id="3" creationId="{03E60885-6054-42BE-86FF-B45D9A076ED1}"/>
          </ac:spMkLst>
        </pc:spChg>
        <pc:picChg chg="add mod">
          <ac:chgData name="John Dango" userId="84ae54e972e39744" providerId="LiveId" clId="{947109C9-C5AE-4CD8-A8B0-E8A485505C32}" dt="2019-12-22T00:46:41.427" v="103" actId="1076"/>
          <ac:picMkLst>
            <pc:docMk/>
            <pc:sldMk cId="816645081" sldId="268"/>
            <ac:picMk id="5" creationId="{01A42F9F-14A6-40D8-A28F-18D79891F4F5}"/>
          </ac:picMkLst>
        </pc:picChg>
      </pc:sldChg>
      <pc:sldChg chg="add del">
        <pc:chgData name="John Dango" userId="84ae54e972e39744" providerId="LiveId" clId="{947109C9-C5AE-4CD8-A8B0-E8A485505C32}" dt="2019-12-21T23:31:32.889" v="74" actId="47"/>
        <pc:sldMkLst>
          <pc:docMk/>
          <pc:sldMk cId="3577147364" sldId="268"/>
        </pc:sldMkLst>
      </pc:sldChg>
      <pc:sldChg chg="addSp delSp modSp add">
        <pc:chgData name="John Dango" userId="84ae54e972e39744" providerId="LiveId" clId="{947109C9-C5AE-4CD8-A8B0-E8A485505C32}" dt="2019-12-22T23:20:05.197" v="359" actId="1036"/>
        <pc:sldMkLst>
          <pc:docMk/>
          <pc:sldMk cId="3310169817" sldId="269"/>
        </pc:sldMkLst>
        <pc:spChg chg="del">
          <ac:chgData name="John Dango" userId="84ae54e972e39744" providerId="LiveId" clId="{947109C9-C5AE-4CD8-A8B0-E8A485505C32}" dt="2019-12-22T01:57:02.002" v="105" actId="478"/>
          <ac:spMkLst>
            <pc:docMk/>
            <pc:sldMk cId="3310169817" sldId="269"/>
            <ac:spMk id="2" creationId="{D8937DE7-1038-411C-8FD3-23042379D14B}"/>
          </ac:spMkLst>
        </pc:spChg>
        <pc:spChg chg="del">
          <ac:chgData name="John Dango" userId="84ae54e972e39744" providerId="LiveId" clId="{947109C9-C5AE-4CD8-A8B0-E8A485505C32}" dt="2019-12-22T01:57:02.002" v="105" actId="478"/>
          <ac:spMkLst>
            <pc:docMk/>
            <pc:sldMk cId="3310169817" sldId="269"/>
            <ac:spMk id="3" creationId="{93FAFD46-E2F4-4833-860D-2A4C00795738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6" creationId="{44F58028-3A7B-4B9E-AFB1-6821F10CDD08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7" creationId="{F44B87C4-E4BE-474A-89F4-28729F162084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8" creationId="{85224872-E43E-47F4-B661-7F5247DFA913}"/>
          </ac:spMkLst>
        </pc:spChg>
        <pc:spChg chg="add mod">
          <ac:chgData name="John Dango" userId="84ae54e972e39744" providerId="LiveId" clId="{947109C9-C5AE-4CD8-A8B0-E8A485505C32}" dt="2019-12-22T02:13:55.029" v="232" actId="164"/>
          <ac:spMkLst>
            <pc:docMk/>
            <pc:sldMk cId="3310169817" sldId="269"/>
            <ac:spMk id="9" creationId="{239AC80C-C125-4165-BF40-62EA502587DE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0" creationId="{BA26EA4E-C149-4870-A418-E4EE798C408B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1" creationId="{A610AB49-9607-4978-830C-B1A96386BCD5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2" creationId="{7FB9FB43-7E67-4EAA-B324-ECF3D17AE7B1}"/>
          </ac:spMkLst>
        </pc:spChg>
        <pc:spChg chg="add mod">
          <ac:chgData name="John Dango" userId="84ae54e972e39744" providerId="LiveId" clId="{947109C9-C5AE-4CD8-A8B0-E8A485505C32}" dt="2019-12-22T02:13:46.901" v="231" actId="164"/>
          <ac:spMkLst>
            <pc:docMk/>
            <pc:sldMk cId="3310169817" sldId="269"/>
            <ac:spMk id="13" creationId="{EDCCC8F9-A025-4C7A-A5A5-D0FD329A2DB6}"/>
          </ac:spMkLst>
        </pc:spChg>
        <pc:grpChg chg="add mod">
          <ac:chgData name="John Dango" userId="84ae54e972e39744" providerId="LiveId" clId="{947109C9-C5AE-4CD8-A8B0-E8A485505C32}" dt="2019-12-22T23:14:54.512" v="309" actId="1076"/>
          <ac:grpSpMkLst>
            <pc:docMk/>
            <pc:sldMk cId="3310169817" sldId="269"/>
            <ac:grpSpMk id="14" creationId="{307145F0-E0F5-4A6A-B934-DFAD3A085E66}"/>
          </ac:grpSpMkLst>
        </pc:grpChg>
        <pc:grpChg chg="add del mod">
          <ac:chgData name="John Dango" userId="84ae54e972e39744" providerId="LiveId" clId="{947109C9-C5AE-4CD8-A8B0-E8A485505C32}" dt="2019-12-22T23:14:38.920" v="305"/>
          <ac:grpSpMkLst>
            <pc:docMk/>
            <pc:sldMk cId="3310169817" sldId="269"/>
            <ac:grpSpMk id="15" creationId="{34B8F269-9186-4A7E-8041-AE1C166C2900}"/>
          </ac:grpSpMkLst>
        </pc:grpChg>
        <pc:grpChg chg="add mod">
          <ac:chgData name="John Dango" userId="84ae54e972e39744" providerId="LiveId" clId="{947109C9-C5AE-4CD8-A8B0-E8A485505C32}" dt="2019-12-22T23:15:32.515" v="323" actId="1038"/>
          <ac:grpSpMkLst>
            <pc:docMk/>
            <pc:sldMk cId="3310169817" sldId="269"/>
            <ac:grpSpMk id="18" creationId="{3E73CE02-655D-4878-95F6-F12948F57EBC}"/>
          </ac:grpSpMkLst>
        </pc:grpChg>
        <pc:picChg chg="add mod">
          <ac:chgData name="John Dango" userId="84ae54e972e39744" providerId="LiveId" clId="{947109C9-C5AE-4CD8-A8B0-E8A485505C32}" dt="2019-12-22T02:13:46.901" v="231" actId="164"/>
          <ac:picMkLst>
            <pc:docMk/>
            <pc:sldMk cId="3310169817" sldId="269"/>
            <ac:picMk id="4" creationId="{85181758-99EF-43B8-B006-6E682D8EFC39}"/>
          </ac:picMkLst>
        </pc:picChg>
        <pc:picChg chg="add mod">
          <ac:chgData name="John Dango" userId="84ae54e972e39744" providerId="LiveId" clId="{947109C9-C5AE-4CD8-A8B0-E8A485505C32}" dt="2019-12-22T02:13:55.029" v="232" actId="164"/>
          <ac:picMkLst>
            <pc:docMk/>
            <pc:sldMk cId="3310169817" sldId="269"/>
            <ac:picMk id="5" creationId="{18D37083-6471-4780-A403-84CF8D29BDED}"/>
          </ac:picMkLst>
        </pc:picChg>
        <pc:picChg chg="add mod">
          <ac:chgData name="John Dango" userId="84ae54e972e39744" providerId="LiveId" clId="{947109C9-C5AE-4CD8-A8B0-E8A485505C32}" dt="2019-12-22T23:14:54.512" v="309" actId="1076"/>
          <ac:picMkLst>
            <pc:docMk/>
            <pc:sldMk cId="3310169817" sldId="269"/>
            <ac:picMk id="16" creationId="{CB4B60E5-BEF4-42C3-9AF5-0D9F75B9EDDC}"/>
          </ac:picMkLst>
        </pc:picChg>
        <pc:picChg chg="add del mod">
          <ac:chgData name="John Dango" userId="84ae54e972e39744" providerId="LiveId" clId="{947109C9-C5AE-4CD8-A8B0-E8A485505C32}" dt="2019-12-22T23:14:38.920" v="305"/>
          <ac:picMkLst>
            <pc:docMk/>
            <pc:sldMk cId="3310169817" sldId="269"/>
            <ac:picMk id="17" creationId="{99DCA767-5EEE-47E9-BE2F-BA02C143425E}"/>
          </ac:picMkLst>
        </pc:picChg>
        <pc:picChg chg="add del mod">
          <ac:chgData name="John Dango" userId="84ae54e972e39744" providerId="LiveId" clId="{947109C9-C5AE-4CD8-A8B0-E8A485505C32}" dt="2019-12-22T23:19:34.310" v="344" actId="478"/>
          <ac:picMkLst>
            <pc:docMk/>
            <pc:sldMk cId="3310169817" sldId="269"/>
            <ac:picMk id="24" creationId="{48442051-D7F0-4C51-9663-D5F132B35710}"/>
          </ac:picMkLst>
        </pc:picChg>
        <pc:picChg chg="add mod">
          <ac:chgData name="John Dango" userId="84ae54e972e39744" providerId="LiveId" clId="{947109C9-C5AE-4CD8-A8B0-E8A485505C32}" dt="2019-12-22T23:20:05.197" v="359" actId="1036"/>
          <ac:picMkLst>
            <pc:docMk/>
            <pc:sldMk cId="3310169817" sldId="269"/>
            <ac:picMk id="25" creationId="{B900BC5E-F64C-41AD-ADD3-982832D38A8A}"/>
          </ac:picMkLst>
        </pc:picChg>
      </pc:sldChg>
      <pc:sldChg chg="delSp add">
        <pc:chgData name="John Dango" userId="84ae54e972e39744" providerId="LiveId" clId="{947109C9-C5AE-4CD8-A8B0-E8A485505C32}" dt="2019-12-22T19:44:10.784" v="289" actId="478"/>
        <pc:sldMkLst>
          <pc:docMk/>
          <pc:sldMk cId="3330182944" sldId="270"/>
        </pc:sldMkLst>
        <pc:spChg chg="del">
          <ac:chgData name="John Dango" userId="84ae54e972e39744" providerId="LiveId" clId="{947109C9-C5AE-4CD8-A8B0-E8A485505C32}" dt="2019-12-22T19:44:10.784" v="289" actId="478"/>
          <ac:spMkLst>
            <pc:docMk/>
            <pc:sldMk cId="3330182944" sldId="270"/>
            <ac:spMk id="2" creationId="{6496CBB9-6FD2-44FD-913B-079F8D32BE9D}"/>
          </ac:spMkLst>
        </pc:spChg>
        <pc:spChg chg="del">
          <ac:chgData name="John Dango" userId="84ae54e972e39744" providerId="LiveId" clId="{947109C9-C5AE-4CD8-A8B0-E8A485505C32}" dt="2019-12-22T19:44:10.784" v="289" actId="478"/>
          <ac:spMkLst>
            <pc:docMk/>
            <pc:sldMk cId="3330182944" sldId="270"/>
            <ac:spMk id="3" creationId="{61687A53-49E2-4B3D-95BC-F515F1A4442B}"/>
          </ac:spMkLst>
        </pc:spChg>
      </pc:sldChg>
      <pc:sldChg chg="add del">
        <pc:chgData name="John Dango" userId="84ae54e972e39744" providerId="LiveId" clId="{947109C9-C5AE-4CD8-A8B0-E8A485505C32}" dt="2019-12-22T02:08:49.638" v="124" actId="2696"/>
        <pc:sldMkLst>
          <pc:docMk/>
          <pc:sldMk cId="4081137602" sldId="270"/>
        </pc:sldMkLst>
      </pc:sldChg>
      <pc:sldChg chg="addSp delSp modSp add">
        <pc:chgData name="John Dango" userId="84ae54e972e39744" providerId="LiveId" clId="{947109C9-C5AE-4CD8-A8B0-E8A485505C32}" dt="2019-12-23T19:54:08.826" v="452" actId="1037"/>
        <pc:sldMkLst>
          <pc:docMk/>
          <pc:sldMk cId="4070280051" sldId="271"/>
        </pc:sldMkLst>
        <pc:grpChg chg="mod">
          <ac:chgData name="John Dango" userId="84ae54e972e39744" providerId="LiveId" clId="{947109C9-C5AE-4CD8-A8B0-E8A485505C32}" dt="2019-12-22T23:16:34.199" v="329" actId="1076"/>
          <ac:grpSpMkLst>
            <pc:docMk/>
            <pc:sldMk cId="4070280051" sldId="271"/>
            <ac:grpSpMk id="14" creationId="{307145F0-E0F5-4A6A-B934-DFAD3A085E66}"/>
          </ac:grpSpMkLst>
        </pc:grpChg>
        <pc:grpChg chg="mod">
          <ac:chgData name="John Dango" userId="84ae54e972e39744" providerId="LiveId" clId="{947109C9-C5AE-4CD8-A8B0-E8A485505C32}" dt="2019-12-22T23:21:38.196" v="372" actId="1076"/>
          <ac:grpSpMkLst>
            <pc:docMk/>
            <pc:sldMk cId="4070280051" sldId="271"/>
            <ac:grpSpMk id="18" creationId="{3E73CE02-655D-4878-95F6-F12948F57EBC}"/>
          </ac:grpSpMkLst>
        </pc:grpChg>
        <pc:picChg chg="add del mod">
          <ac:chgData name="John Dango" userId="84ae54e972e39744" providerId="LiveId" clId="{947109C9-C5AE-4CD8-A8B0-E8A485505C32}" dt="2019-12-23T19:45:16.036" v="426"/>
          <ac:picMkLst>
            <pc:docMk/>
            <pc:sldMk cId="4070280051" sldId="271"/>
            <ac:picMk id="2" creationId="{400AFA58-89E9-493F-9C14-F9F64B31CD78}"/>
          </ac:picMkLst>
        </pc:picChg>
        <pc:picChg chg="add del mod">
          <ac:chgData name="John Dango" userId="84ae54e972e39744" providerId="LiveId" clId="{947109C9-C5AE-4CD8-A8B0-E8A485505C32}" dt="2019-12-23T19:45:14.954" v="423"/>
          <ac:picMkLst>
            <pc:docMk/>
            <pc:sldMk cId="4070280051" sldId="271"/>
            <ac:picMk id="5" creationId="{78D26AD1-FDC3-425B-9122-60DB8F4A689B}"/>
          </ac:picMkLst>
        </pc:picChg>
        <pc:picChg chg="add mod">
          <ac:chgData name="John Dango" userId="84ae54e972e39744" providerId="LiveId" clId="{947109C9-C5AE-4CD8-A8B0-E8A485505C32}" dt="2019-12-23T19:49:45.626" v="443" actId="1035"/>
          <ac:picMkLst>
            <pc:docMk/>
            <pc:sldMk cId="4070280051" sldId="271"/>
            <ac:picMk id="6" creationId="{01B08BE7-F465-48C2-AF55-30B2D8C6857C}"/>
          </ac:picMkLst>
        </pc:picChg>
        <pc:picChg chg="add del mod">
          <ac:chgData name="John Dango" userId="84ae54e972e39744" providerId="LiveId" clId="{947109C9-C5AE-4CD8-A8B0-E8A485505C32}" dt="2019-12-23T19:45:35.626" v="434" actId="478"/>
          <ac:picMkLst>
            <pc:docMk/>
            <pc:sldMk cId="4070280051" sldId="271"/>
            <ac:picMk id="7" creationId="{37CD281C-437B-4EA9-BA4D-EB6E295C3095}"/>
          </ac:picMkLst>
        </pc:picChg>
        <pc:picChg chg="add del mod">
          <ac:chgData name="John Dango" userId="84ae54e972e39744" providerId="LiveId" clId="{947109C9-C5AE-4CD8-A8B0-E8A485505C32}" dt="2019-12-23T19:45:37.099" v="435" actId="478"/>
          <ac:picMkLst>
            <pc:docMk/>
            <pc:sldMk cId="4070280051" sldId="271"/>
            <ac:picMk id="8" creationId="{24734915-9A81-467F-8BD1-8ED9BBF5F4A9}"/>
          </ac:picMkLst>
        </pc:picChg>
        <pc:picChg chg="add mod">
          <ac:chgData name="John Dango" userId="84ae54e972e39744" providerId="LiveId" clId="{947109C9-C5AE-4CD8-A8B0-E8A485505C32}" dt="2019-12-23T19:54:08.826" v="452" actId="1037"/>
          <ac:picMkLst>
            <pc:docMk/>
            <pc:sldMk cId="4070280051" sldId="271"/>
            <ac:picMk id="9" creationId="{0E2800A7-CA34-4DC6-AADB-44DE15965C9A}"/>
          </ac:picMkLst>
        </pc:picChg>
        <pc:picChg chg="del mod">
          <ac:chgData name="John Dango" userId="84ae54e972e39744" providerId="LiveId" clId="{947109C9-C5AE-4CD8-A8B0-E8A485505C32}" dt="2019-12-22T23:21:14.569" v="367" actId="478"/>
          <ac:picMkLst>
            <pc:docMk/>
            <pc:sldMk cId="4070280051" sldId="271"/>
            <ac:picMk id="16" creationId="{CB4B60E5-BEF4-42C3-9AF5-0D9F75B9EDDC}"/>
          </ac:picMkLst>
        </pc:picChg>
        <pc:picChg chg="del mod">
          <ac:chgData name="John Dango" userId="84ae54e972e39744" providerId="LiveId" clId="{947109C9-C5AE-4CD8-A8B0-E8A485505C32}" dt="2019-12-22T23:20:08.923" v="360" actId="478"/>
          <ac:picMkLst>
            <pc:docMk/>
            <pc:sldMk cId="4070280051" sldId="271"/>
            <ac:picMk id="24" creationId="{48442051-D7F0-4C51-9663-D5F132B35710}"/>
          </ac:picMkLst>
        </pc:picChg>
        <pc:picChg chg="add del mod">
          <ac:chgData name="John Dango" userId="84ae54e972e39744" providerId="LiveId" clId="{947109C9-C5AE-4CD8-A8B0-E8A485505C32}" dt="2019-12-23T19:45:34.349" v="433"/>
          <ac:picMkLst>
            <pc:docMk/>
            <pc:sldMk cId="4070280051" sldId="271"/>
            <ac:picMk id="24" creationId="{96A385D7-807A-4762-80E1-82E3F4A2F714}"/>
          </ac:picMkLst>
        </pc:picChg>
        <pc:picChg chg="add del mod">
          <ac:chgData name="John Dango" userId="84ae54e972e39744" providerId="LiveId" clId="{947109C9-C5AE-4CD8-A8B0-E8A485505C32}" dt="2019-12-23T19:45:34.349" v="433"/>
          <ac:picMkLst>
            <pc:docMk/>
            <pc:sldMk cId="4070280051" sldId="271"/>
            <ac:picMk id="25" creationId="{090827EB-CBE3-4B14-8FBD-05866994D58E}"/>
          </ac:picMkLst>
        </pc:picChg>
        <pc:picChg chg="add mod">
          <ac:chgData name="John Dango" userId="84ae54e972e39744" providerId="LiveId" clId="{947109C9-C5AE-4CD8-A8B0-E8A485505C32}" dt="2019-12-23T19:45:40.914" v="437" actId="1076"/>
          <ac:picMkLst>
            <pc:docMk/>
            <pc:sldMk cId="4070280051" sldId="271"/>
            <ac:picMk id="26" creationId="{301148A3-E8BD-492E-AB9B-C8FA716F3376}"/>
          </ac:picMkLst>
        </pc:picChg>
        <pc:picChg chg="add mod">
          <ac:chgData name="John Dango" userId="84ae54e972e39744" providerId="LiveId" clId="{947109C9-C5AE-4CD8-A8B0-E8A485505C32}" dt="2019-12-23T19:45:40.914" v="437" actId="1076"/>
          <ac:picMkLst>
            <pc:docMk/>
            <pc:sldMk cId="4070280051" sldId="271"/>
            <ac:picMk id="27" creationId="{8A2344BF-1F75-4FA3-9E42-D8AB776AE521}"/>
          </ac:picMkLst>
        </pc:picChg>
        <pc:cxnChg chg="add mod">
          <ac:chgData name="John Dango" userId="84ae54e972e39744" providerId="LiveId" clId="{947109C9-C5AE-4CD8-A8B0-E8A485505C32}" dt="2019-12-22T23:18:14.119" v="341" actId="14100"/>
          <ac:cxnSpMkLst>
            <pc:docMk/>
            <pc:sldMk cId="4070280051" sldId="271"/>
            <ac:cxnSpMk id="3" creationId="{51E74E2B-158A-4ABB-9CF0-02F0BE81216F}"/>
          </ac:cxnSpMkLst>
        </pc:cxnChg>
      </pc:sldChg>
      <pc:sldChg chg="addSp delSp modSp add">
        <pc:chgData name="John Dango" userId="84ae54e972e39744" providerId="LiveId" clId="{947109C9-C5AE-4CD8-A8B0-E8A485505C32}" dt="2019-12-26T23:01:09.211" v="627" actId="1038"/>
        <pc:sldMkLst>
          <pc:docMk/>
          <pc:sldMk cId="2080517160" sldId="272"/>
        </pc:sldMkLst>
        <pc:spChg chg="add mod">
          <ac:chgData name="John Dango" userId="84ae54e972e39744" providerId="LiveId" clId="{947109C9-C5AE-4CD8-A8B0-E8A485505C32}" dt="2019-12-26T23:01:09.211" v="627" actId="1038"/>
          <ac:spMkLst>
            <pc:docMk/>
            <pc:sldMk cId="2080517160" sldId="272"/>
            <ac:spMk id="6" creationId="{38BA7BD8-57EA-487C-B92D-7E72CD2DF79E}"/>
          </ac:spMkLst>
        </pc:spChg>
        <pc:spChg chg="add mod">
          <ac:chgData name="John Dango" userId="84ae54e972e39744" providerId="LiveId" clId="{947109C9-C5AE-4CD8-A8B0-E8A485505C32}" dt="2019-12-23T20:02:55.487" v="486" actId="1582"/>
          <ac:spMkLst>
            <pc:docMk/>
            <pc:sldMk cId="2080517160" sldId="272"/>
            <ac:spMk id="24" creationId="{6DB4C792-B321-46D2-86D8-95B4524C2E4C}"/>
          </ac:spMkLst>
        </pc:spChg>
        <pc:picChg chg="add del mod">
          <ac:chgData name="John Dango" userId="84ae54e972e39744" providerId="LiveId" clId="{947109C9-C5AE-4CD8-A8B0-E8A485505C32}" dt="2019-12-23T20:01:54.105" v="461" actId="478"/>
          <ac:picMkLst>
            <pc:docMk/>
            <pc:sldMk cId="2080517160" sldId="272"/>
            <ac:picMk id="2" creationId="{17F83B61-11F4-4AAC-8468-2470CC7E84C4}"/>
          </ac:picMkLst>
        </pc:picChg>
        <pc:picChg chg="add mod ord">
          <ac:chgData name="John Dango" userId="84ae54e972e39744" providerId="LiveId" clId="{947109C9-C5AE-4CD8-A8B0-E8A485505C32}" dt="2019-12-26T23:01:09.211" v="627" actId="1038"/>
          <ac:picMkLst>
            <pc:docMk/>
            <pc:sldMk cId="2080517160" sldId="272"/>
            <ac:picMk id="2" creationId="{B8F75F40-A0D6-46CD-A19F-2384D9BE999E}"/>
          </ac:picMkLst>
        </pc:picChg>
        <pc:picChg chg="add del mod">
          <ac:chgData name="John Dango" userId="84ae54e972e39744" providerId="LiveId" clId="{947109C9-C5AE-4CD8-A8B0-E8A485505C32}" dt="2019-12-23T20:02:34.697" v="479" actId="478"/>
          <ac:picMkLst>
            <pc:docMk/>
            <pc:sldMk cId="2080517160" sldId="272"/>
            <ac:picMk id="5" creationId="{0E65CCF8-0B7B-499C-89A4-10FAB574EA62}"/>
          </ac:picMkLst>
        </pc:picChg>
        <pc:picChg chg="add mod ord">
          <ac:chgData name="John Dango" userId="84ae54e972e39744" providerId="LiveId" clId="{947109C9-C5AE-4CD8-A8B0-E8A485505C32}" dt="2019-12-26T23:00:38.132" v="597" actId="1036"/>
          <ac:picMkLst>
            <pc:docMk/>
            <pc:sldMk cId="2080517160" sldId="272"/>
            <ac:picMk id="5" creationId="{CE492AA0-A724-4FD0-A935-232EA5197E36}"/>
          </ac:picMkLst>
        </pc:picChg>
        <pc:picChg chg="del">
          <ac:chgData name="John Dango" userId="84ae54e972e39744" providerId="LiveId" clId="{947109C9-C5AE-4CD8-A8B0-E8A485505C32}" dt="2019-12-23T00:36:24.945" v="374" actId="478"/>
          <ac:picMkLst>
            <pc:docMk/>
            <pc:sldMk cId="2080517160" sldId="272"/>
            <ac:picMk id="7" creationId="{37CD281C-437B-4EA9-BA4D-EB6E295C3095}"/>
          </ac:picMkLst>
        </pc:picChg>
        <pc:picChg chg="add del">
          <ac:chgData name="John Dango" userId="84ae54e972e39744" providerId="LiveId" clId="{947109C9-C5AE-4CD8-A8B0-E8A485505C32}" dt="2019-12-23T20:01:40.665" v="455"/>
          <ac:picMkLst>
            <pc:docMk/>
            <pc:sldMk cId="2080517160" sldId="272"/>
            <ac:picMk id="7" creationId="{F2A55248-C3B8-4CE1-BC89-3383F93699FA}"/>
          </ac:picMkLst>
        </pc:picChg>
        <pc:picChg chg="del">
          <ac:chgData name="John Dango" userId="84ae54e972e39744" providerId="LiveId" clId="{947109C9-C5AE-4CD8-A8B0-E8A485505C32}" dt="2019-12-23T00:38:01.162" v="380" actId="478"/>
          <ac:picMkLst>
            <pc:docMk/>
            <pc:sldMk cId="2080517160" sldId="272"/>
            <ac:picMk id="8" creationId="{24734915-9A81-467F-8BD1-8ED9BBF5F4A9}"/>
          </ac:picMkLst>
        </pc:picChg>
        <pc:picChg chg="add del mod">
          <ac:chgData name="John Dango" userId="84ae54e972e39744" providerId="LiveId" clId="{947109C9-C5AE-4CD8-A8B0-E8A485505C32}" dt="2019-12-23T20:01:52.947" v="460"/>
          <ac:picMkLst>
            <pc:docMk/>
            <pc:sldMk cId="2080517160" sldId="272"/>
            <ac:picMk id="8" creationId="{8721511C-297F-400A-8C8E-8CBF05650D2A}"/>
          </ac:picMkLst>
        </pc:picChg>
        <pc:picChg chg="add del">
          <ac:chgData name="John Dango" userId="84ae54e972e39744" providerId="LiveId" clId="{947109C9-C5AE-4CD8-A8B0-E8A485505C32}" dt="2019-12-23T20:02:19.857" v="466"/>
          <ac:picMkLst>
            <pc:docMk/>
            <pc:sldMk cId="2080517160" sldId="272"/>
            <ac:picMk id="9" creationId="{0FDBFCDC-894B-4989-B80E-FD80830ADEB2}"/>
          </ac:picMkLst>
        </pc:picChg>
        <pc:picChg chg="add del mod">
          <ac:chgData name="John Dango" userId="84ae54e972e39744" providerId="LiveId" clId="{947109C9-C5AE-4CD8-A8B0-E8A485505C32}" dt="2019-12-23T20:02:33.498" v="478"/>
          <ac:picMkLst>
            <pc:docMk/>
            <pc:sldMk cId="2080517160" sldId="272"/>
            <ac:picMk id="15" creationId="{51D1FEA5-644D-4531-8EB3-C5AA497E1FD5}"/>
          </ac:picMkLst>
        </pc:picChg>
        <pc:picChg chg="add del ord">
          <ac:chgData name="John Dango" userId="84ae54e972e39744" providerId="LiveId" clId="{947109C9-C5AE-4CD8-A8B0-E8A485505C32}" dt="2019-12-26T22:59:02.468" v="542" actId="478"/>
          <ac:picMkLst>
            <pc:docMk/>
            <pc:sldMk cId="2080517160" sldId="272"/>
            <ac:picMk id="25" creationId="{E72AD53B-E95D-4473-AE5E-0A26668171F8}"/>
          </ac:picMkLst>
        </pc:picChg>
        <pc:picChg chg="add del mod ord">
          <ac:chgData name="John Dango" userId="84ae54e972e39744" providerId="LiveId" clId="{947109C9-C5AE-4CD8-A8B0-E8A485505C32}" dt="2019-12-26T23:00:10.268" v="554" actId="478"/>
          <ac:picMkLst>
            <pc:docMk/>
            <pc:sldMk cId="2080517160" sldId="272"/>
            <ac:picMk id="26" creationId="{3A037FC3-86D8-4EBC-8793-0D8A9767BCFB}"/>
          </ac:picMkLst>
        </pc:picChg>
      </pc:sldChg>
      <pc:sldChg chg="addSp delSp modSp add">
        <pc:chgData name="John Dango" userId="84ae54e972e39744" providerId="LiveId" clId="{947109C9-C5AE-4CD8-A8B0-E8A485505C32}" dt="2019-12-26T22:49:55.860" v="530" actId="14100"/>
        <pc:sldMkLst>
          <pc:docMk/>
          <pc:sldMk cId="1605314015" sldId="273"/>
        </pc:sldMkLst>
        <pc:grpChg chg="del">
          <ac:chgData name="John Dango" userId="84ae54e972e39744" providerId="LiveId" clId="{947109C9-C5AE-4CD8-A8B0-E8A485505C32}" dt="2019-12-26T22:45:20.570" v="505" actId="478"/>
          <ac:grpSpMkLst>
            <pc:docMk/>
            <pc:sldMk cId="1605314015" sldId="273"/>
            <ac:grpSpMk id="14" creationId="{307145F0-E0F5-4A6A-B934-DFAD3A085E66}"/>
          </ac:grpSpMkLst>
        </pc:grpChg>
        <pc:picChg chg="mod">
          <ac:chgData name="John Dango" userId="84ae54e972e39744" providerId="LiveId" clId="{947109C9-C5AE-4CD8-A8B0-E8A485505C32}" dt="2019-12-26T22:46:16.220" v="515" actId="1076"/>
          <ac:picMkLst>
            <pc:docMk/>
            <pc:sldMk cId="1605314015" sldId="273"/>
            <ac:picMk id="6" creationId="{01B08BE7-F465-48C2-AF55-30B2D8C6857C}"/>
          </ac:picMkLst>
        </pc:picChg>
        <pc:picChg chg="del">
          <ac:chgData name="John Dango" userId="84ae54e972e39744" providerId="LiveId" clId="{947109C9-C5AE-4CD8-A8B0-E8A485505C32}" dt="2019-12-26T22:45:20.570" v="505" actId="478"/>
          <ac:picMkLst>
            <pc:docMk/>
            <pc:sldMk cId="1605314015" sldId="273"/>
            <ac:picMk id="9" creationId="{0E2800A7-CA34-4DC6-AADB-44DE15965C9A}"/>
          </ac:picMkLst>
        </pc:picChg>
        <pc:picChg chg="del">
          <ac:chgData name="John Dango" userId="84ae54e972e39744" providerId="LiveId" clId="{947109C9-C5AE-4CD8-A8B0-E8A485505C32}" dt="2019-12-26T22:45:28.701" v="509" actId="478"/>
          <ac:picMkLst>
            <pc:docMk/>
            <pc:sldMk cId="1605314015" sldId="273"/>
            <ac:picMk id="26" creationId="{301148A3-E8BD-492E-AB9B-C8FA716F3376}"/>
          </ac:picMkLst>
        </pc:picChg>
        <pc:picChg chg="del">
          <ac:chgData name="John Dango" userId="84ae54e972e39744" providerId="LiveId" clId="{947109C9-C5AE-4CD8-A8B0-E8A485505C32}" dt="2019-12-26T22:45:22.573" v="506" actId="478"/>
          <ac:picMkLst>
            <pc:docMk/>
            <pc:sldMk cId="1605314015" sldId="273"/>
            <ac:picMk id="27" creationId="{8A2344BF-1F75-4FA3-9E42-D8AB776AE521}"/>
          </ac:picMkLst>
        </pc:picChg>
        <pc:cxnChg chg="del">
          <ac:chgData name="John Dango" userId="84ae54e972e39744" providerId="LiveId" clId="{947109C9-C5AE-4CD8-A8B0-E8A485505C32}" dt="2019-12-26T22:45:24.541" v="507" actId="478"/>
          <ac:cxnSpMkLst>
            <pc:docMk/>
            <pc:sldMk cId="1605314015" sldId="273"/>
            <ac:cxnSpMk id="3" creationId="{51E74E2B-158A-4ABB-9CF0-02F0BE81216F}"/>
          </ac:cxnSpMkLst>
        </pc:cxnChg>
        <pc:cxnChg chg="add mod">
          <ac:chgData name="John Dango" userId="84ae54e972e39744" providerId="LiveId" clId="{947109C9-C5AE-4CD8-A8B0-E8A485505C32}" dt="2019-12-26T22:49:45.573" v="527" actId="14100"/>
          <ac:cxnSpMkLst>
            <pc:docMk/>
            <pc:sldMk cId="1605314015" sldId="273"/>
            <ac:cxnSpMk id="5" creationId="{5C0C3C12-9843-4F70-8292-0656D49D2B73}"/>
          </ac:cxnSpMkLst>
        </pc:cxnChg>
        <pc:cxnChg chg="add mod">
          <ac:chgData name="John Dango" userId="84ae54e972e39744" providerId="LiveId" clId="{947109C9-C5AE-4CD8-A8B0-E8A485505C32}" dt="2019-12-26T22:49:55.860" v="530" actId="14100"/>
          <ac:cxnSpMkLst>
            <pc:docMk/>
            <pc:sldMk cId="1605314015" sldId="273"/>
            <ac:cxnSpMk id="24" creationId="{A640124E-6F7B-4626-BE1D-BC349D9362F8}"/>
          </ac:cxnSpMkLst>
        </pc:cxnChg>
      </pc:sldChg>
      <pc:sldChg chg="addSp delSp modSp add">
        <pc:chgData name="John Dango" userId="84ae54e972e39744" providerId="LiveId" clId="{947109C9-C5AE-4CD8-A8B0-E8A485505C32}" dt="2019-12-26T22:51:25.645" v="541" actId="14100"/>
        <pc:sldMkLst>
          <pc:docMk/>
          <pc:sldMk cId="173883661" sldId="274"/>
        </pc:sldMkLst>
        <pc:grpChg chg="mod">
          <ac:chgData name="John Dango" userId="84ae54e972e39744" providerId="LiveId" clId="{947109C9-C5AE-4CD8-A8B0-E8A485505C32}" dt="2019-12-26T22:51:04.701" v="534" actId="1076"/>
          <ac:grpSpMkLst>
            <pc:docMk/>
            <pc:sldMk cId="173883661" sldId="274"/>
            <ac:grpSpMk id="14" creationId="{307145F0-E0F5-4A6A-B934-DFAD3A085E66}"/>
          </ac:grpSpMkLst>
        </pc:grpChg>
        <pc:grpChg chg="del mod">
          <ac:chgData name="John Dango" userId="84ae54e972e39744" providerId="LiveId" clId="{947109C9-C5AE-4CD8-A8B0-E8A485505C32}" dt="2019-12-26T22:51:00.077" v="532" actId="478"/>
          <ac:grpSpMkLst>
            <pc:docMk/>
            <pc:sldMk cId="173883661" sldId="274"/>
            <ac:grpSpMk id="18" creationId="{3E73CE02-655D-4878-95F6-F12948F57EBC}"/>
          </ac:grpSpMkLst>
        </pc:grpChg>
        <pc:picChg chg="del">
          <ac:chgData name="John Dango" userId="84ae54e972e39744" providerId="LiveId" clId="{947109C9-C5AE-4CD8-A8B0-E8A485505C32}" dt="2019-12-26T22:51:00.077" v="532" actId="478"/>
          <ac:picMkLst>
            <pc:docMk/>
            <pc:sldMk cId="173883661" sldId="274"/>
            <ac:picMk id="6" creationId="{01B08BE7-F465-48C2-AF55-30B2D8C6857C}"/>
          </ac:picMkLst>
        </pc:picChg>
        <pc:picChg chg="mod">
          <ac:chgData name="John Dango" userId="84ae54e972e39744" providerId="LiveId" clId="{947109C9-C5AE-4CD8-A8B0-E8A485505C32}" dt="2019-12-26T22:51:21.373" v="540" actId="1076"/>
          <ac:picMkLst>
            <pc:docMk/>
            <pc:sldMk cId="173883661" sldId="274"/>
            <ac:picMk id="9" creationId="{0E2800A7-CA34-4DC6-AADB-44DE15965C9A}"/>
          </ac:picMkLst>
        </pc:picChg>
        <pc:picChg chg="del">
          <ac:chgData name="John Dango" userId="84ae54e972e39744" providerId="LiveId" clId="{947109C9-C5AE-4CD8-A8B0-E8A485505C32}" dt="2019-12-26T22:51:02.652" v="533" actId="478"/>
          <ac:picMkLst>
            <pc:docMk/>
            <pc:sldMk cId="173883661" sldId="274"/>
            <ac:picMk id="26" creationId="{301148A3-E8BD-492E-AB9B-C8FA716F3376}"/>
          </ac:picMkLst>
        </pc:picChg>
        <pc:picChg chg="del">
          <ac:chgData name="John Dango" userId="84ae54e972e39744" providerId="LiveId" clId="{947109C9-C5AE-4CD8-A8B0-E8A485505C32}" dt="2019-12-26T22:51:09.765" v="536" actId="478"/>
          <ac:picMkLst>
            <pc:docMk/>
            <pc:sldMk cId="173883661" sldId="274"/>
            <ac:picMk id="27" creationId="{8A2344BF-1F75-4FA3-9E42-D8AB776AE521}"/>
          </ac:picMkLst>
        </pc:picChg>
        <pc:cxnChg chg="del">
          <ac:chgData name="John Dango" userId="84ae54e972e39744" providerId="LiveId" clId="{947109C9-C5AE-4CD8-A8B0-E8A485505C32}" dt="2019-12-26T22:51:02.652" v="533" actId="478"/>
          <ac:cxnSpMkLst>
            <pc:docMk/>
            <pc:sldMk cId="173883661" sldId="274"/>
            <ac:cxnSpMk id="3" creationId="{51E74E2B-158A-4ABB-9CF0-02F0BE81216F}"/>
          </ac:cxnSpMkLst>
        </pc:cxnChg>
        <pc:cxnChg chg="add mod">
          <ac:chgData name="John Dango" userId="84ae54e972e39744" providerId="LiveId" clId="{947109C9-C5AE-4CD8-A8B0-E8A485505C32}" dt="2019-12-26T22:51:17.277" v="539" actId="1076"/>
          <ac:cxnSpMkLst>
            <pc:docMk/>
            <pc:sldMk cId="173883661" sldId="274"/>
            <ac:cxnSpMk id="24" creationId="{780B5120-ED84-4701-ABF5-C29654129229}"/>
          </ac:cxnSpMkLst>
        </pc:cxnChg>
        <pc:cxnChg chg="add mod">
          <ac:chgData name="John Dango" userId="84ae54e972e39744" providerId="LiveId" clId="{947109C9-C5AE-4CD8-A8B0-E8A485505C32}" dt="2019-12-26T22:51:25.645" v="541" actId="14100"/>
          <ac:cxnSpMkLst>
            <pc:docMk/>
            <pc:sldMk cId="173883661" sldId="274"/>
            <ac:cxnSpMk id="25" creationId="{78AAE462-7C98-44DC-8E49-FE734C49F3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CC8C-F1AC-493D-822E-764A2A4DE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0FF32-3841-4A52-BE1B-950EAC3D0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25E9-D5B6-42B5-8703-EADEC28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5246-049D-401F-BCF0-C0A55F3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2C6A-6C3C-431B-9D8D-EB639A93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57C4-26B6-430B-956E-7845B4D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CB31-9E99-429C-A002-F9ACB9AE3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270C-E4AC-4CCF-A710-094D25C8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AE7E-445A-4FB5-A7EC-30A758B1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3FA8-C9F1-4BBF-8150-5DFAF447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32B85-650B-4B1E-8656-93A6A4996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6A7A-521F-42D0-81FD-477D630F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F218-7464-43D5-A46C-D5D9374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EDF6-EEC2-4B8C-93FC-5051E6BC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4744-DA4D-4F04-A1EB-45862F1E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968C-FA76-4873-9978-6EB7DC4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E615-3043-41E7-8AB9-ADF75B10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A3B5-4982-4D28-B8A7-1FE69400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7E22-8097-48D9-AA25-C971F6A1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AFBE-C56E-4BC7-AF6A-FAC8F526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CFF-5896-4B3E-B0A0-7948E241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BAA3-C75F-49EE-BE5E-C363EE5F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ED01-731C-421B-9A04-7D2CE2B1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92D4-CE78-41BB-8FE1-EA24118F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A6D8-FC15-4E96-A798-A81ACB79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21F-0911-403A-BE15-7A25C58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4E6F-E3E0-4E74-BAB6-664A9F18C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5D96-88CB-45AF-8ED4-E398A1C4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8B9A-CE05-43B0-BEDF-88FB781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2B9F-261B-4992-B6BD-33BF19E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027B-EA69-4ADD-8FAE-E57F48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16ED-6711-4933-B515-0383718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1848-E166-442D-8F88-63E692CD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5A0E7-989D-4FAC-976E-20BD7E7E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A00FD-8982-460B-87FC-1F9AE79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54CA-1885-4415-A2D2-6663AA17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8B9D-8A9A-48B9-BA32-CDF03EE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6B2C-8740-47CE-BC6B-2466D13C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9A93-ED0D-45E8-A301-F7B6282F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FB62-2C4F-4F78-A9D3-52F0D2A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1E0E6-566D-4C9F-BEFD-D4911BF1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DA03-E39D-491F-ACB2-E9954EE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0D7F-3C3C-4528-930A-E4FE7EE2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965C5-2BE9-48F1-B20F-71AB277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00A14-FCBE-47C4-AA93-1A5D400E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B2D3-5671-4555-8A7D-2633194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870B-4C01-4486-A4C8-30F6F2AD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DC1A-D3AA-4938-9CB1-9227F9D1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6BB06-D30E-45BB-A0CE-6183E5DA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8027-CBC6-430B-8F95-77B592A8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C62CD-421F-4675-9ECB-14D5726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E192-B368-4A1A-B8A1-6577C3AF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A45B-81A6-46F1-BE07-AE1F774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F3A2A-C2B2-43A6-9F1A-EA0C446C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F4DAE-4951-4C47-BDD5-BDF4A6A7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869E-C533-47F2-8ADA-C6057A6B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47A4-ADC7-40B9-A22C-23A84F5C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4CDF-2AAD-4925-89E0-76DBE27B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B7201-FBB6-46B0-A739-6F399FEA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3F34-CF34-441D-BE0F-38EBE3AB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12FC-3A9F-4B29-8EF0-F178F0929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A592-241F-4FC8-A02F-AF9AC4F6C93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4D60-5F44-4B4B-81CE-47D6C0005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C24B-C327-4FA4-B3F8-ACB2B5C1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973B-CEE2-44BC-9628-D5FAAFC1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68A2-0B7D-4A0E-8FF9-E75B098FA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99FF-D93A-486A-B720-AD0A93AA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97851-77B2-4CD0-AD04-D4F480CC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8" y="790747"/>
            <a:ext cx="5367052" cy="4816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EA90-577E-430A-9532-76272DA2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73" y="756454"/>
            <a:ext cx="5336470" cy="48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EA98F5-39D5-492E-AC54-7B6FA2F6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75" y="66298"/>
            <a:ext cx="5367052" cy="1830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1E427-6F77-4866-84C3-35B1DE26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06" y="1957054"/>
            <a:ext cx="527758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54ED7-588B-4B75-AAE8-434A4396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03" y="81412"/>
            <a:ext cx="5322318" cy="1854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28816-4ED7-465B-93C6-EB3DA9B8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48" y="1972607"/>
            <a:ext cx="5336470" cy="48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01A42F9F-14A6-40D8-A28F-18D79891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7" y="310055"/>
            <a:ext cx="11428571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6294007" y="16930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B60E5-BEF4-42C3-9AF5-0D9F75B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07" y="4600762"/>
            <a:ext cx="5826637" cy="11660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8907" y="1693069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900BC5E-F64C-41AD-ADD3-982832D3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01" y="4452004"/>
            <a:ext cx="4598886" cy="13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179406" y="37965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E74E2B-158A-4ABB-9CF0-02F0BE81216F}"/>
              </a:ext>
            </a:extLst>
          </p:cNvPr>
          <p:cNvCxnSpPr>
            <a:cxnSpLocks/>
          </p:cNvCxnSpPr>
          <p:nvPr/>
        </p:nvCxnSpPr>
        <p:spPr>
          <a:xfrm flipH="1">
            <a:off x="740588" y="3362876"/>
            <a:ext cx="10945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148A3-E8BD-492E-AB9B-C8FA716F3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2" y="1058455"/>
            <a:ext cx="5156411" cy="1517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2344BF-1F75-4FA3-9E42-D8AB776AE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11" y="4558948"/>
            <a:ext cx="5216147" cy="151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08BE7-F465-48C2-AF55-30B2D8C68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89" y="1088156"/>
            <a:ext cx="5184503" cy="153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800A7-CA34-4DC6-AADB-44DE15965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959" y="4594265"/>
            <a:ext cx="5216142" cy="1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B08BE7-F465-48C2-AF55-30B2D8C6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172" y="3271424"/>
            <a:ext cx="5044103" cy="1495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0C3C12-9843-4F70-8292-0656D49D2B73}"/>
              </a:ext>
            </a:extLst>
          </p:cNvPr>
          <p:cNvCxnSpPr>
            <a:cxnSpLocks/>
          </p:cNvCxnSpPr>
          <p:nvPr/>
        </p:nvCxnSpPr>
        <p:spPr>
          <a:xfrm>
            <a:off x="3886200" y="2513649"/>
            <a:ext cx="358141" cy="954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40124E-6F7B-4626-BE1D-BC349D9362F8}"/>
              </a:ext>
            </a:extLst>
          </p:cNvPr>
          <p:cNvCxnSpPr>
            <a:cxnSpLocks/>
          </p:cNvCxnSpPr>
          <p:nvPr/>
        </p:nvCxnSpPr>
        <p:spPr>
          <a:xfrm>
            <a:off x="5063406" y="2513649"/>
            <a:ext cx="723818" cy="93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439756" y="2024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2800A7-CA34-4DC6-AADB-44DE1596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9" y="3194957"/>
            <a:ext cx="5216142" cy="14674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0B5120-ED84-4701-ABF5-C29654129229}"/>
              </a:ext>
            </a:extLst>
          </p:cNvPr>
          <p:cNvCxnSpPr>
            <a:cxnSpLocks/>
          </p:cNvCxnSpPr>
          <p:nvPr/>
        </p:nvCxnSpPr>
        <p:spPr>
          <a:xfrm>
            <a:off x="3956175" y="2410460"/>
            <a:ext cx="358141" cy="954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AAE462-7C98-44DC-8E49-FE734C49F379}"/>
              </a:ext>
            </a:extLst>
          </p:cNvPr>
          <p:cNvCxnSpPr>
            <a:cxnSpLocks/>
          </p:cNvCxnSpPr>
          <p:nvPr/>
        </p:nvCxnSpPr>
        <p:spPr>
          <a:xfrm>
            <a:off x="5356804" y="2418846"/>
            <a:ext cx="500395" cy="923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92AA0-A724-4FD0-A935-232EA519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6" y="4729150"/>
            <a:ext cx="5986348" cy="11450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F75F40-A0D6-46CD-A19F-2384D9BE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31" y="1205428"/>
            <a:ext cx="5783580" cy="11390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145F0-E0F5-4A6A-B934-DFAD3A085E66}"/>
              </a:ext>
            </a:extLst>
          </p:cNvPr>
          <p:cNvGrpSpPr/>
          <p:nvPr/>
        </p:nvGrpSpPr>
        <p:grpSpPr>
          <a:xfrm>
            <a:off x="179406" y="3796569"/>
            <a:ext cx="5916594" cy="2726837"/>
            <a:chOff x="6766560" y="0"/>
            <a:chExt cx="5916594" cy="2726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181758-99EF-43B8-B006-6E682D8E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560" y="0"/>
              <a:ext cx="5204483" cy="2372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6EA4E-C149-4870-A418-E4EE798C408B}"/>
                </a:ext>
              </a:extLst>
            </p:cNvPr>
            <p:cNvSpPr/>
            <p:nvPr/>
          </p:nvSpPr>
          <p:spPr>
            <a:xfrm>
              <a:off x="10846736" y="1069741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0AB49-9607-4978-830C-B1A96386BCD5}"/>
                </a:ext>
              </a:extLst>
            </p:cNvPr>
            <p:cNvSpPr txBox="1"/>
            <p:nvPr/>
          </p:nvSpPr>
          <p:spPr>
            <a:xfrm>
              <a:off x="10846735" y="2265172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FB43-7E67-4EAA-B324-ECF3D17AE7B1}"/>
                </a:ext>
              </a:extLst>
            </p:cNvPr>
            <p:cNvSpPr/>
            <p:nvPr/>
          </p:nvSpPr>
          <p:spPr>
            <a:xfrm>
              <a:off x="9863756" y="1877461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CCC8F9-A025-4C7A-A5A5-D0FD329A2DB6}"/>
                </a:ext>
              </a:extLst>
            </p:cNvPr>
            <p:cNvSpPr txBox="1"/>
            <p:nvPr/>
          </p:nvSpPr>
          <p:spPr>
            <a:xfrm>
              <a:off x="11707795" y="1864467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73CE02-655D-4878-95F6-F12948F57EBC}"/>
              </a:ext>
            </a:extLst>
          </p:cNvPr>
          <p:cNvGrpSpPr/>
          <p:nvPr/>
        </p:nvGrpSpPr>
        <p:grpSpPr>
          <a:xfrm>
            <a:off x="179406" y="321361"/>
            <a:ext cx="5905164" cy="2717399"/>
            <a:chOff x="1349075" y="2726837"/>
            <a:chExt cx="5905164" cy="27173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B79043-4A5A-4406-B66F-FA444420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9075" y="2726837"/>
              <a:ext cx="5138810" cy="2339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AAC59-3AAE-4751-B4A8-1F83C1359CAA}"/>
                </a:ext>
              </a:extLst>
            </p:cNvPr>
            <p:cNvSpPr/>
            <p:nvPr/>
          </p:nvSpPr>
          <p:spPr>
            <a:xfrm>
              <a:off x="5417821" y="3787140"/>
              <a:ext cx="975359" cy="1211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C946-CCBA-4751-85B5-9C792A539C16}"/>
                </a:ext>
              </a:extLst>
            </p:cNvPr>
            <p:cNvSpPr txBox="1"/>
            <p:nvPr/>
          </p:nvSpPr>
          <p:spPr>
            <a:xfrm>
              <a:off x="5417820" y="4982571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Marked as 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High-Risk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56A1CB-1166-46D7-9013-E693879E2F3C}"/>
                </a:ext>
              </a:extLst>
            </p:cNvPr>
            <p:cNvSpPr/>
            <p:nvPr/>
          </p:nvSpPr>
          <p:spPr>
            <a:xfrm>
              <a:off x="4434841" y="4594860"/>
              <a:ext cx="1958338" cy="4038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63534-0AEE-4E83-91FF-DCD2FFDF9BDD}"/>
                </a:ext>
              </a:extLst>
            </p:cNvPr>
            <p:cNvSpPr txBox="1"/>
            <p:nvPr/>
          </p:nvSpPr>
          <p:spPr>
            <a:xfrm>
              <a:off x="6278880" y="4581866"/>
              <a:ext cx="975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Actually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High-Risk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E74E2B-158A-4ABB-9CF0-02F0BE81216F}"/>
              </a:ext>
            </a:extLst>
          </p:cNvPr>
          <p:cNvCxnSpPr>
            <a:cxnSpLocks/>
          </p:cNvCxnSpPr>
          <p:nvPr/>
        </p:nvCxnSpPr>
        <p:spPr>
          <a:xfrm flipH="1">
            <a:off x="740588" y="3362876"/>
            <a:ext cx="10945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BA7BD8-57EA-487C-B92D-7E72CD2DF79E}"/>
              </a:ext>
            </a:extLst>
          </p:cNvPr>
          <p:cNvSpPr/>
          <p:nvPr/>
        </p:nvSpPr>
        <p:spPr>
          <a:xfrm>
            <a:off x="9982200" y="1187299"/>
            <a:ext cx="1905191" cy="1190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B4C792-B321-46D2-86D8-95B4524C2E4C}"/>
              </a:ext>
            </a:extLst>
          </p:cNvPr>
          <p:cNvSpPr/>
          <p:nvPr/>
        </p:nvSpPr>
        <p:spPr>
          <a:xfrm>
            <a:off x="10053433" y="4701311"/>
            <a:ext cx="1959161" cy="119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1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633-8E5D-46BD-A8D9-98ABCCF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A626-B6D0-4FEB-80A3-B92CB8E1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B55CD-B5F1-4C4B-9487-80138BE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8" y="2017439"/>
            <a:ext cx="6696702" cy="378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475C4-9E02-45B7-A00A-B5C6C3685238}"/>
              </a:ext>
            </a:extLst>
          </p:cNvPr>
          <p:cNvSpPr txBox="1"/>
          <p:nvPr/>
        </p:nvSpPr>
        <p:spPr>
          <a:xfrm>
            <a:off x="2530379" y="15003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Survival Curve: </a:t>
            </a:r>
            <a:r>
              <a:rPr lang="en-US" sz="2400" dirty="0">
                <a:solidFill>
                  <a:srgbClr val="00B050"/>
                </a:solidFill>
              </a:rPr>
              <a:t>Overall Population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7F924-A885-4DFC-AA85-AD07115F9C3E}"/>
              </a:ext>
            </a:extLst>
          </p:cNvPr>
          <p:cNvCxnSpPr/>
          <p:nvPr/>
        </p:nvCxnSpPr>
        <p:spPr>
          <a:xfrm flipV="1">
            <a:off x="8054671" y="3444902"/>
            <a:ext cx="0" cy="18586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5B012-8417-48E3-9E78-847482D0ADE3}"/>
              </a:ext>
            </a:extLst>
          </p:cNvPr>
          <p:cNvCxnSpPr>
            <a:cxnSpLocks/>
          </p:cNvCxnSpPr>
          <p:nvPr/>
        </p:nvCxnSpPr>
        <p:spPr>
          <a:xfrm flipV="1">
            <a:off x="2449002" y="3429001"/>
            <a:ext cx="5605669" cy="1590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EF8809-E253-40C0-86D7-8BF0E12BA27F}"/>
              </a:ext>
            </a:extLst>
          </p:cNvPr>
          <p:cNvSpPr txBox="1"/>
          <p:nvPr/>
        </p:nvSpPr>
        <p:spPr>
          <a:xfrm>
            <a:off x="6023262" y="3923811"/>
            <a:ext cx="1399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~82%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92D11-8885-42D5-A4B3-B83ACFDA805B}"/>
              </a:ext>
            </a:extLst>
          </p:cNvPr>
          <p:cNvCxnSpPr>
            <a:cxnSpLocks/>
          </p:cNvCxnSpPr>
          <p:nvPr/>
        </p:nvCxnSpPr>
        <p:spPr>
          <a:xfrm flipV="1">
            <a:off x="6791329" y="3444903"/>
            <a:ext cx="1263342" cy="4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2599A-BEC1-4E43-8F81-59BCC77D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83" y="1874809"/>
            <a:ext cx="6308653" cy="4341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7F924-A885-4DFC-AA85-AD07115F9C3E}"/>
              </a:ext>
            </a:extLst>
          </p:cNvPr>
          <p:cNvCxnSpPr>
            <a:cxnSpLocks/>
          </p:cNvCxnSpPr>
          <p:nvPr/>
        </p:nvCxnSpPr>
        <p:spPr>
          <a:xfrm flipV="1">
            <a:off x="7639034" y="2874818"/>
            <a:ext cx="0" cy="2969030"/>
          </a:xfrm>
          <a:prstGeom prst="line">
            <a:avLst/>
          </a:prstGeom>
          <a:ln w="285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5B012-8417-48E3-9E78-847482D0ADE3}"/>
              </a:ext>
            </a:extLst>
          </p:cNvPr>
          <p:cNvCxnSpPr>
            <a:cxnSpLocks/>
          </p:cNvCxnSpPr>
          <p:nvPr/>
        </p:nvCxnSpPr>
        <p:spPr>
          <a:xfrm>
            <a:off x="2299855" y="3581401"/>
            <a:ext cx="5401525" cy="1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EF5C-B023-4E42-A814-1FF62A648E6F}"/>
              </a:ext>
            </a:extLst>
          </p:cNvPr>
          <p:cNvCxnSpPr>
            <a:cxnSpLocks/>
          </p:cNvCxnSpPr>
          <p:nvPr/>
        </p:nvCxnSpPr>
        <p:spPr>
          <a:xfrm>
            <a:off x="2299855" y="2999510"/>
            <a:ext cx="5339179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2C0A7-69FC-4488-B7C2-C964ECA1E475}"/>
              </a:ext>
            </a:extLst>
          </p:cNvPr>
          <p:cNvCxnSpPr>
            <a:cxnSpLocks/>
          </p:cNvCxnSpPr>
          <p:nvPr/>
        </p:nvCxnSpPr>
        <p:spPr>
          <a:xfrm>
            <a:off x="2299854" y="2881746"/>
            <a:ext cx="5339179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23040E-7A35-40B6-8303-61D3918C9145}"/>
              </a:ext>
            </a:extLst>
          </p:cNvPr>
          <p:cNvCxnSpPr>
            <a:cxnSpLocks/>
          </p:cNvCxnSpPr>
          <p:nvPr/>
        </p:nvCxnSpPr>
        <p:spPr>
          <a:xfrm>
            <a:off x="2301506" y="2812473"/>
            <a:ext cx="5339179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AD31CA-3D76-4669-997A-A73AF679ED2E}"/>
              </a:ext>
            </a:extLst>
          </p:cNvPr>
          <p:cNvCxnSpPr>
            <a:cxnSpLocks/>
          </p:cNvCxnSpPr>
          <p:nvPr/>
        </p:nvCxnSpPr>
        <p:spPr>
          <a:xfrm flipV="1">
            <a:off x="7336419" y="3581402"/>
            <a:ext cx="302614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56DEEE-67F2-419A-A316-54356B1CAB2B}"/>
              </a:ext>
            </a:extLst>
          </p:cNvPr>
          <p:cNvSpPr txBox="1"/>
          <p:nvPr/>
        </p:nvSpPr>
        <p:spPr>
          <a:xfrm>
            <a:off x="5936682" y="4191706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Cluster = 1</a:t>
            </a:r>
          </a:p>
          <a:p>
            <a:pPr algn="ctr"/>
            <a:r>
              <a:rPr lang="en-US" sz="1200" dirty="0"/>
              <a:t>~75%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F006C-83D3-4359-86A6-CF86F1012641}"/>
              </a:ext>
            </a:extLst>
          </p:cNvPr>
          <p:cNvSpPr txBox="1"/>
          <p:nvPr/>
        </p:nvSpPr>
        <p:spPr>
          <a:xfrm>
            <a:off x="4000935" y="3923811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Cluster = 0, 2 &amp; 3</a:t>
            </a:r>
          </a:p>
          <a:p>
            <a:pPr algn="ctr"/>
            <a:r>
              <a:rPr lang="en-US" sz="1200" dirty="0"/>
              <a:t>~89%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BC958A-EC4C-48ED-AB6B-DA4B9B1DBA14}"/>
              </a:ext>
            </a:extLst>
          </p:cNvPr>
          <p:cNvCxnSpPr>
            <a:cxnSpLocks/>
          </p:cNvCxnSpPr>
          <p:nvPr/>
        </p:nvCxnSpPr>
        <p:spPr>
          <a:xfrm flipV="1">
            <a:off x="5400672" y="2888675"/>
            <a:ext cx="2238361" cy="10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7B366-7081-40AC-A225-B542A4D4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1829722"/>
            <a:ext cx="6170458" cy="42779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8E12E-A627-4098-A9F3-C28F3E3DABFD}"/>
              </a:ext>
            </a:extLst>
          </p:cNvPr>
          <p:cNvCxnSpPr>
            <a:cxnSpLocks/>
          </p:cNvCxnSpPr>
          <p:nvPr/>
        </p:nvCxnSpPr>
        <p:spPr>
          <a:xfrm flipH="1" flipV="1">
            <a:off x="7874561" y="2826327"/>
            <a:ext cx="1" cy="2955175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ABB827-4728-4A5C-B22D-5159FB5358A1}"/>
              </a:ext>
            </a:extLst>
          </p:cNvPr>
          <p:cNvCxnSpPr>
            <a:cxnSpLocks/>
          </p:cNvCxnSpPr>
          <p:nvPr/>
        </p:nvCxnSpPr>
        <p:spPr>
          <a:xfrm>
            <a:off x="2604655" y="2826327"/>
            <a:ext cx="5798128" cy="0"/>
          </a:xfrm>
          <a:prstGeom prst="line">
            <a:avLst/>
          </a:prstGeom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1CC95-7A43-485C-AD67-654F10153FCF}"/>
              </a:ext>
            </a:extLst>
          </p:cNvPr>
          <p:cNvCxnSpPr>
            <a:cxnSpLocks/>
          </p:cNvCxnSpPr>
          <p:nvPr/>
        </p:nvCxnSpPr>
        <p:spPr>
          <a:xfrm flipH="1" flipV="1">
            <a:off x="4376289" y="2828405"/>
            <a:ext cx="1" cy="2955175"/>
          </a:xfrm>
          <a:prstGeom prst="line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94F8D-B5BA-4A6E-B028-DB8FDAE62888}"/>
              </a:ext>
            </a:extLst>
          </p:cNvPr>
          <p:cNvGrpSpPr/>
          <p:nvPr/>
        </p:nvGrpSpPr>
        <p:grpSpPr>
          <a:xfrm>
            <a:off x="6304256" y="2888673"/>
            <a:ext cx="1503220" cy="931845"/>
            <a:chOff x="6304256" y="2888673"/>
            <a:chExt cx="1503220" cy="9318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9913E9-B55F-4BBA-98D7-14671F15BBEA}"/>
                </a:ext>
              </a:extLst>
            </p:cNvPr>
            <p:cNvSpPr txBox="1"/>
            <p:nvPr/>
          </p:nvSpPr>
          <p:spPr>
            <a:xfrm>
              <a:off x="6304256" y="3174187"/>
              <a:ext cx="130232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/>
                <a:t>Reg. Method = 9</a:t>
              </a:r>
            </a:p>
            <a:p>
              <a:pPr algn="ctr"/>
              <a:r>
                <a:rPr lang="en-US" sz="1200" dirty="0"/>
                <a:t>80% Survival Rate</a:t>
              </a:r>
            </a:p>
            <a:p>
              <a:pPr algn="ctr"/>
              <a:r>
                <a:rPr lang="en-US" sz="1200" dirty="0"/>
                <a:t>@ 4000 Days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73800E-FAC7-490F-9FD4-3B8839CEB15B}"/>
                </a:ext>
              </a:extLst>
            </p:cNvPr>
            <p:cNvCxnSpPr/>
            <p:nvPr/>
          </p:nvCxnSpPr>
          <p:spPr>
            <a:xfrm flipV="1">
              <a:off x="7204364" y="2888673"/>
              <a:ext cx="603112" cy="2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0AF10C-A9A1-4C0E-BFA2-3366A00D48CB}"/>
              </a:ext>
            </a:extLst>
          </p:cNvPr>
          <p:cNvGrpSpPr/>
          <p:nvPr/>
        </p:nvGrpSpPr>
        <p:grpSpPr>
          <a:xfrm>
            <a:off x="4384247" y="2888673"/>
            <a:ext cx="1647802" cy="1485843"/>
            <a:chOff x="4257434" y="2784142"/>
            <a:chExt cx="1647802" cy="14858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8A080A-B26D-43A6-8D7C-6F5057ECCE72}"/>
                </a:ext>
              </a:extLst>
            </p:cNvPr>
            <p:cNvSpPr txBox="1"/>
            <p:nvPr/>
          </p:nvSpPr>
          <p:spPr>
            <a:xfrm>
              <a:off x="4617606" y="3069656"/>
              <a:ext cx="1287630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/>
                <a:t>Reg. Method = 3</a:t>
              </a:r>
            </a:p>
            <a:p>
              <a:pPr algn="ctr"/>
              <a:r>
                <a:rPr lang="en-US" sz="1200" dirty="0"/>
                <a:t>80% Survival Rate</a:t>
              </a:r>
            </a:p>
            <a:p>
              <a:pPr algn="ctr"/>
              <a:r>
                <a:rPr lang="en-US" sz="1200" dirty="0"/>
                <a:t>@ 1400 Days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0% Survival Rate</a:t>
              </a:r>
            </a:p>
            <a:p>
              <a:pPr algn="ctr"/>
              <a:r>
                <a:rPr lang="en-US" sz="1200" dirty="0"/>
                <a:t>after 1600 Days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DD18AD-FCCA-4D0C-9B54-7AEFEF5BF065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4257434" y="2784142"/>
              <a:ext cx="1003987" cy="285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E84D27-5E49-4A40-B392-F7F7A69EB05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644268" y="4374516"/>
            <a:ext cx="743966" cy="4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8214EF-1567-44FA-AD55-DDF8C04F2FA2}"/>
              </a:ext>
            </a:extLst>
          </p:cNvPr>
          <p:cNvSpPr txBox="1"/>
          <p:nvPr/>
        </p:nvSpPr>
        <p:spPr>
          <a:xfrm>
            <a:off x="2823236" y="4944460"/>
            <a:ext cx="1424484" cy="83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Reg. Method = 4 &amp; 10</a:t>
            </a:r>
          </a:p>
          <a:p>
            <a:pPr algn="ctr"/>
            <a:r>
              <a:rPr lang="en-US" sz="1200" dirty="0"/>
              <a:t>Near, immediate Death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E1DC19-FB19-4001-9DC3-FB9FFC1565D2}"/>
              </a:ext>
            </a:extLst>
          </p:cNvPr>
          <p:cNvCxnSpPr>
            <a:cxnSpLocks/>
          </p:cNvCxnSpPr>
          <p:nvPr/>
        </p:nvCxnSpPr>
        <p:spPr>
          <a:xfrm flipH="1" flipV="1">
            <a:off x="2791691" y="4134198"/>
            <a:ext cx="415636" cy="8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B5B50-B44A-4E16-9313-BA54142F68E8}"/>
              </a:ext>
            </a:extLst>
          </p:cNvPr>
          <p:cNvCxnSpPr>
            <a:cxnSpLocks/>
          </p:cNvCxnSpPr>
          <p:nvPr/>
        </p:nvCxnSpPr>
        <p:spPr>
          <a:xfrm flipH="1" flipV="1">
            <a:off x="2620602" y="4636049"/>
            <a:ext cx="586725" cy="30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1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7B9E7-A1A0-490F-9A50-985FEE1D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757958"/>
            <a:ext cx="7712108" cy="53420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230601-4AC7-46E4-91E1-22FBF41A65F1}"/>
              </a:ext>
            </a:extLst>
          </p:cNvPr>
          <p:cNvCxnSpPr>
            <a:cxnSpLocks/>
          </p:cNvCxnSpPr>
          <p:nvPr/>
        </p:nvCxnSpPr>
        <p:spPr>
          <a:xfrm flipV="1">
            <a:off x="7772930" y="2376055"/>
            <a:ext cx="1521722" cy="94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BF34AE-AED5-4A15-890E-57CAAC9F3017}"/>
              </a:ext>
            </a:extLst>
          </p:cNvPr>
          <p:cNvSpPr txBox="1"/>
          <p:nvPr/>
        </p:nvSpPr>
        <p:spPr>
          <a:xfrm>
            <a:off x="6373191" y="3305323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City = 0, 2, 3, and 4</a:t>
            </a:r>
          </a:p>
          <a:p>
            <a:pPr algn="ctr"/>
            <a:r>
              <a:rPr lang="en-US" sz="1200" dirty="0"/>
              <a:t>~82%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180E-C0DA-4D21-B81F-2F557927CBC9}"/>
              </a:ext>
            </a:extLst>
          </p:cNvPr>
          <p:cNvSpPr txBox="1"/>
          <p:nvPr/>
        </p:nvSpPr>
        <p:spPr>
          <a:xfrm>
            <a:off x="7388178" y="4200583"/>
            <a:ext cx="13997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City = 1</a:t>
            </a:r>
          </a:p>
          <a:p>
            <a:pPr algn="ctr"/>
            <a:r>
              <a:rPr lang="en-US" sz="1200" dirty="0"/>
              <a:t>~73% Survival Rate</a:t>
            </a:r>
          </a:p>
          <a:p>
            <a:pPr algn="ctr"/>
            <a:r>
              <a:rPr lang="en-US" sz="1200" dirty="0"/>
              <a:t>@ 4000 Days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D6407-691C-4AD9-B42A-CD70FB5D7789}"/>
              </a:ext>
            </a:extLst>
          </p:cNvPr>
          <p:cNvCxnSpPr>
            <a:cxnSpLocks/>
          </p:cNvCxnSpPr>
          <p:nvPr/>
        </p:nvCxnSpPr>
        <p:spPr>
          <a:xfrm flipV="1">
            <a:off x="8766682" y="2897225"/>
            <a:ext cx="527970" cy="130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CFAD6D-B9A9-46E9-86C5-EBE03482D7D3}"/>
              </a:ext>
            </a:extLst>
          </p:cNvPr>
          <p:cNvCxnSpPr>
            <a:cxnSpLocks/>
          </p:cNvCxnSpPr>
          <p:nvPr/>
        </p:nvCxnSpPr>
        <p:spPr>
          <a:xfrm flipV="1">
            <a:off x="9294652" y="2376055"/>
            <a:ext cx="0" cy="3405450"/>
          </a:xfrm>
          <a:prstGeom prst="line">
            <a:avLst/>
          </a:prstGeom>
          <a:ln w="285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8C10E8-7B86-48EB-B157-4B520E5F386E}"/>
              </a:ext>
            </a:extLst>
          </p:cNvPr>
          <p:cNvCxnSpPr>
            <a:cxnSpLocks/>
          </p:cNvCxnSpPr>
          <p:nvPr/>
        </p:nvCxnSpPr>
        <p:spPr>
          <a:xfrm>
            <a:off x="2675579" y="2376055"/>
            <a:ext cx="6619073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BB58E-AF1D-4459-A3CA-C167CCFA19C1}"/>
              </a:ext>
            </a:extLst>
          </p:cNvPr>
          <p:cNvCxnSpPr>
            <a:cxnSpLocks/>
          </p:cNvCxnSpPr>
          <p:nvPr/>
        </p:nvCxnSpPr>
        <p:spPr>
          <a:xfrm>
            <a:off x="2675579" y="2911079"/>
            <a:ext cx="6974112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7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9370E-EA5D-4119-A716-5D55FD5B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0" y="1343891"/>
            <a:ext cx="5082359" cy="354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B5A1C-4014-4383-97F7-848E151E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99" y="1343891"/>
            <a:ext cx="5151362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2A59D-5F10-4D8B-B4FB-31B945AB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9" y="1779942"/>
            <a:ext cx="6115216" cy="42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0C841-09CF-4B4F-A33E-CB75F08E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" y="1644920"/>
            <a:ext cx="3861810" cy="35349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5B2117-E1D5-4BBD-86A9-39FB93D4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43" y="372380"/>
            <a:ext cx="4023218" cy="3523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9BE2C8-F514-4A44-A550-132506B2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738" y="-418479"/>
            <a:ext cx="4200899" cy="3759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1F2EC-0C10-430C-87C2-846B349F2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748" y="1644920"/>
            <a:ext cx="3916148" cy="35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153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Survival Analysis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Dango</dc:creator>
  <cp:lastModifiedBy>John Dango</cp:lastModifiedBy>
  <cp:revision>8</cp:revision>
  <dcterms:created xsi:type="dcterms:W3CDTF">2019-12-18T15:24:48Z</dcterms:created>
  <dcterms:modified xsi:type="dcterms:W3CDTF">2020-01-10T20:15:47Z</dcterms:modified>
</cp:coreProperties>
</file>