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71" r:id="rId4"/>
    <p:sldId id="287" r:id="rId5"/>
    <p:sldId id="264" r:id="rId6"/>
    <p:sldId id="257" r:id="rId7"/>
    <p:sldId id="260" r:id="rId8"/>
    <p:sldId id="261" r:id="rId9"/>
    <p:sldId id="262" r:id="rId10"/>
    <p:sldId id="288" r:id="rId11"/>
    <p:sldId id="263" r:id="rId12"/>
    <p:sldId id="267" r:id="rId13"/>
    <p:sldId id="268" r:id="rId14"/>
    <p:sldId id="266" r:id="rId15"/>
    <p:sldId id="256" r:id="rId16"/>
    <p:sldId id="265" r:id="rId17"/>
    <p:sldId id="272" r:id="rId18"/>
    <p:sldId id="282" r:id="rId19"/>
    <p:sldId id="273" r:id="rId20"/>
    <p:sldId id="274" r:id="rId21"/>
    <p:sldId id="275" r:id="rId22"/>
    <p:sldId id="277" r:id="rId23"/>
    <p:sldId id="281" r:id="rId24"/>
    <p:sldId id="278" r:id="rId25"/>
    <p:sldId id="286" r:id="rId26"/>
    <p:sldId id="284" r:id="rId27"/>
    <p:sldId id="280" r:id="rId28"/>
    <p:sldId id="285" r:id="rId29"/>
    <p:sldId id="283" r:id="rId30"/>
    <p:sldId id="279" r:id="rId31"/>
    <p:sldId id="25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347016-50A1-4A32-B5FA-6E539262ECF2}" v="10" dt="2019-12-18T14:41:18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>
        <p:scale>
          <a:sx n="150" d="100"/>
          <a:sy n="150" d="100"/>
        </p:scale>
        <p:origin x="-290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Dango" userId="84ae54e972e39744" providerId="LiveId" clId="{29245155-BFDD-4FE8-8CD1-B7A5CDE8C7DE}"/>
    <pc:docChg chg="undo custSel addSld delSld modSld sldOrd">
      <pc:chgData name="John Dango" userId="84ae54e972e39744" providerId="LiveId" clId="{29245155-BFDD-4FE8-8CD1-B7A5CDE8C7DE}" dt="2019-11-06T19:24:13.990" v="1035" actId="1076"/>
      <pc:docMkLst>
        <pc:docMk/>
      </pc:docMkLst>
      <pc:sldChg chg="modSp del">
        <pc:chgData name="John Dango" userId="84ae54e972e39744" providerId="LiveId" clId="{29245155-BFDD-4FE8-8CD1-B7A5CDE8C7DE}" dt="2019-11-02T23:03:44.264" v="333" actId="2696"/>
        <pc:sldMkLst>
          <pc:docMk/>
          <pc:sldMk cId="992402934" sldId="256"/>
        </pc:sldMkLst>
        <pc:spChg chg="mod">
          <ac:chgData name="John Dango" userId="84ae54e972e39744" providerId="LiveId" clId="{29245155-BFDD-4FE8-8CD1-B7A5CDE8C7DE}" dt="2019-11-02T22:36:48.864" v="329" actId="20577"/>
          <ac:spMkLst>
            <pc:docMk/>
            <pc:sldMk cId="992402934" sldId="256"/>
            <ac:spMk id="2" creationId="{6A6DEEDD-891B-4653-BB83-30779DDA417D}"/>
          </ac:spMkLst>
        </pc:spChg>
      </pc:sldChg>
      <pc:sldChg chg="add">
        <pc:chgData name="John Dango" userId="84ae54e972e39744" providerId="LiveId" clId="{29245155-BFDD-4FE8-8CD1-B7A5CDE8C7DE}" dt="2019-11-02T23:03:47.951" v="335"/>
        <pc:sldMkLst>
          <pc:docMk/>
          <pc:sldMk cId="1038609601" sldId="256"/>
        </pc:sldMkLst>
      </pc:sldChg>
      <pc:sldChg chg="modSp">
        <pc:chgData name="John Dango" userId="84ae54e972e39744" providerId="LiveId" clId="{29245155-BFDD-4FE8-8CD1-B7A5CDE8C7DE}" dt="2019-11-02T19:45:29.064" v="0" actId="20577"/>
        <pc:sldMkLst>
          <pc:docMk/>
          <pc:sldMk cId="1045393833" sldId="257"/>
        </pc:sldMkLst>
        <pc:spChg chg="mod">
          <ac:chgData name="John Dango" userId="84ae54e972e39744" providerId="LiveId" clId="{29245155-BFDD-4FE8-8CD1-B7A5CDE8C7DE}" dt="2019-11-02T19:45:29.064" v="0" actId="20577"/>
          <ac:spMkLst>
            <pc:docMk/>
            <pc:sldMk cId="1045393833" sldId="257"/>
            <ac:spMk id="5" creationId="{6E29B420-774E-4D69-A475-B12615270AFC}"/>
          </ac:spMkLst>
        </pc:spChg>
      </pc:sldChg>
      <pc:sldChg chg="delSp add del">
        <pc:chgData name="John Dango" userId="84ae54e972e39744" providerId="LiveId" clId="{29245155-BFDD-4FE8-8CD1-B7A5CDE8C7DE}" dt="2019-11-02T19:45:47.205" v="4" actId="2696"/>
        <pc:sldMkLst>
          <pc:docMk/>
          <pc:sldMk cId="2586787372" sldId="259"/>
        </pc:sldMkLst>
        <pc:spChg chg="del">
          <ac:chgData name="John Dango" userId="84ae54e972e39744" providerId="LiveId" clId="{29245155-BFDD-4FE8-8CD1-B7A5CDE8C7DE}" dt="2019-11-02T19:45:41.054" v="2" actId="478"/>
          <ac:spMkLst>
            <pc:docMk/>
            <pc:sldMk cId="2586787372" sldId="259"/>
            <ac:spMk id="3" creationId="{9C808162-AAEE-4D03-8A76-3B4EC043A883}"/>
          </ac:spMkLst>
        </pc:spChg>
      </pc:sldChg>
      <pc:sldChg chg="modSp add del">
        <pc:chgData name="John Dango" userId="84ae54e972e39744" providerId="LiveId" clId="{29245155-BFDD-4FE8-8CD1-B7A5CDE8C7DE}" dt="2019-11-02T19:45:52.048" v="7" actId="2696"/>
        <pc:sldMkLst>
          <pc:docMk/>
          <pc:sldMk cId="2920720451" sldId="259"/>
        </pc:sldMkLst>
        <pc:spChg chg="mod">
          <ac:chgData name="John Dango" userId="84ae54e972e39744" providerId="LiveId" clId="{29245155-BFDD-4FE8-8CD1-B7A5CDE8C7DE}" dt="2019-11-02T19:45:51.095" v="6" actId="20577"/>
          <ac:spMkLst>
            <pc:docMk/>
            <pc:sldMk cId="2920720451" sldId="259"/>
            <ac:spMk id="2" creationId="{237A1A81-E0C5-4508-9FB2-491B1E156C3D}"/>
          </ac:spMkLst>
        </pc:spChg>
      </pc:sldChg>
      <pc:sldChg chg="addSp delSp modSp add mod setBg">
        <pc:chgData name="John Dango" userId="84ae54e972e39744" providerId="LiveId" clId="{29245155-BFDD-4FE8-8CD1-B7A5CDE8C7DE}" dt="2019-11-02T20:31:48.169" v="87" actId="478"/>
        <pc:sldMkLst>
          <pc:docMk/>
          <pc:sldMk cId="1370214900" sldId="260"/>
        </pc:sldMkLst>
        <pc:spChg chg="mod">
          <ac:chgData name="John Dango" userId="84ae54e972e39744" providerId="LiveId" clId="{29245155-BFDD-4FE8-8CD1-B7A5CDE8C7DE}" dt="2019-11-02T20:31:22.236" v="85" actId="26606"/>
          <ac:spMkLst>
            <pc:docMk/>
            <pc:sldMk cId="1370214900" sldId="260"/>
            <ac:spMk id="5" creationId="{6E29B420-774E-4D69-A475-B12615270AFC}"/>
          </ac:spMkLst>
        </pc:spChg>
        <pc:spChg chg="del">
          <ac:chgData name="John Dango" userId="84ae54e972e39744" providerId="LiveId" clId="{29245155-BFDD-4FE8-8CD1-B7A5CDE8C7DE}" dt="2019-11-02T19:50:23.202" v="20" actId="478"/>
          <ac:spMkLst>
            <pc:docMk/>
            <pc:sldMk cId="1370214900" sldId="260"/>
            <ac:spMk id="6" creationId="{BEFE1C01-96A9-4D2A-B02C-EEB27105CD54}"/>
          </ac:spMkLst>
        </pc:spChg>
        <pc:spChg chg="add del mod">
          <ac:chgData name="John Dango" userId="84ae54e972e39744" providerId="LiveId" clId="{29245155-BFDD-4FE8-8CD1-B7A5CDE8C7DE}" dt="2019-11-02T19:50:21.277" v="19" actId="478"/>
          <ac:spMkLst>
            <pc:docMk/>
            <pc:sldMk cId="1370214900" sldId="260"/>
            <ac:spMk id="7" creationId="{31A530C4-6C52-4483-BE68-BF850F503BD7}"/>
          </ac:spMkLst>
        </pc:spChg>
        <pc:spChg chg="add del">
          <ac:chgData name="John Dango" userId="84ae54e972e39744" providerId="LiveId" clId="{29245155-BFDD-4FE8-8CD1-B7A5CDE8C7DE}" dt="2019-11-02T20:31:22.236" v="85" actId="26606"/>
          <ac:spMkLst>
            <pc:docMk/>
            <pc:sldMk cId="1370214900" sldId="260"/>
            <ac:spMk id="10" creationId="{823AC064-BC96-4F32-8AE1-B2FD38754823}"/>
          </ac:spMkLst>
        </pc:spChg>
        <pc:picChg chg="add del mod ord">
          <ac:chgData name="John Dango" userId="84ae54e972e39744" providerId="LiveId" clId="{29245155-BFDD-4FE8-8CD1-B7A5CDE8C7DE}" dt="2019-11-02T20:31:22.236" v="85" actId="26606"/>
          <ac:picMkLst>
            <pc:docMk/>
            <pc:sldMk cId="1370214900" sldId="260"/>
            <ac:picMk id="2" creationId="{F119EFA1-A962-4477-98E5-0C390F981E65}"/>
          </ac:picMkLst>
        </pc:picChg>
        <pc:picChg chg="add del mod">
          <ac:chgData name="John Dango" userId="84ae54e972e39744" providerId="LiveId" clId="{29245155-BFDD-4FE8-8CD1-B7A5CDE8C7DE}" dt="2019-11-02T20:31:48.169" v="87" actId="478"/>
          <ac:picMkLst>
            <pc:docMk/>
            <pc:sldMk cId="1370214900" sldId="260"/>
            <ac:picMk id="3" creationId="{75199151-52EC-4427-9FDA-71E917C75231}"/>
          </ac:picMkLst>
        </pc:picChg>
        <pc:picChg chg="del">
          <ac:chgData name="John Dango" userId="84ae54e972e39744" providerId="LiveId" clId="{29245155-BFDD-4FE8-8CD1-B7A5CDE8C7DE}" dt="2019-11-02T19:48:08.698" v="13" actId="478"/>
          <ac:picMkLst>
            <pc:docMk/>
            <pc:sldMk cId="1370214900" sldId="260"/>
            <ac:picMk id="4" creationId="{ADD629D8-1724-499C-ADC7-1F7FA5F4B80D}"/>
          </ac:picMkLst>
        </pc:picChg>
        <pc:cxnChg chg="add del">
          <ac:chgData name="John Dango" userId="84ae54e972e39744" providerId="LiveId" clId="{29245155-BFDD-4FE8-8CD1-B7A5CDE8C7DE}" dt="2019-11-02T20:31:22.236" v="85" actId="26606"/>
          <ac:cxnSpMkLst>
            <pc:docMk/>
            <pc:sldMk cId="1370214900" sldId="260"/>
            <ac:cxnSpMk id="12" creationId="{7E7C77BC-7138-40B1-A15B-20F57A494629}"/>
          </ac:cxnSpMkLst>
        </pc:cxnChg>
        <pc:cxnChg chg="add del">
          <ac:chgData name="John Dango" userId="84ae54e972e39744" providerId="LiveId" clId="{29245155-BFDD-4FE8-8CD1-B7A5CDE8C7DE}" dt="2019-11-02T20:31:22.236" v="85" actId="26606"/>
          <ac:cxnSpMkLst>
            <pc:docMk/>
            <pc:sldMk cId="1370214900" sldId="260"/>
            <ac:cxnSpMk id="14" creationId="{DB146403-F3D6-484B-B2ED-97F9565D0370}"/>
          </ac:cxnSpMkLst>
        </pc:cxnChg>
      </pc:sldChg>
      <pc:sldChg chg="addSp delSp modSp add">
        <pc:chgData name="John Dango" userId="84ae54e972e39744" providerId="LiveId" clId="{29245155-BFDD-4FE8-8CD1-B7A5CDE8C7DE}" dt="2019-11-02T20:39:21.411" v="188" actId="313"/>
        <pc:sldMkLst>
          <pc:docMk/>
          <pc:sldMk cId="1039761323" sldId="261"/>
        </pc:sldMkLst>
        <pc:spChg chg="mod">
          <ac:chgData name="John Dango" userId="84ae54e972e39744" providerId="LiveId" clId="{29245155-BFDD-4FE8-8CD1-B7A5CDE8C7DE}" dt="2019-11-02T20:39:14.741" v="185" actId="207"/>
          <ac:spMkLst>
            <pc:docMk/>
            <pc:sldMk cId="1039761323" sldId="261"/>
            <ac:spMk id="5" creationId="{6E29B420-774E-4D69-A475-B12615270AFC}"/>
          </ac:spMkLst>
        </pc:spChg>
        <pc:spChg chg="add mod">
          <ac:chgData name="John Dango" userId="84ae54e972e39744" providerId="LiveId" clId="{29245155-BFDD-4FE8-8CD1-B7A5CDE8C7DE}" dt="2019-11-02T20:39:21.411" v="188" actId="313"/>
          <ac:spMkLst>
            <pc:docMk/>
            <pc:sldMk cId="1039761323" sldId="261"/>
            <ac:spMk id="6" creationId="{3D6B0036-D0C0-4F1F-A2CA-C150F5124148}"/>
          </ac:spMkLst>
        </pc:spChg>
        <pc:picChg chg="del mod">
          <ac:chgData name="John Dango" userId="84ae54e972e39744" providerId="LiveId" clId="{29245155-BFDD-4FE8-8CD1-B7A5CDE8C7DE}" dt="2019-11-02T20:31:52.422" v="89" actId="478"/>
          <ac:picMkLst>
            <pc:docMk/>
            <pc:sldMk cId="1039761323" sldId="261"/>
            <ac:picMk id="2" creationId="{F119EFA1-A962-4477-98E5-0C390F981E65}"/>
          </ac:picMkLst>
        </pc:picChg>
        <pc:picChg chg="mod">
          <ac:chgData name="John Dango" userId="84ae54e972e39744" providerId="LiveId" clId="{29245155-BFDD-4FE8-8CD1-B7A5CDE8C7DE}" dt="2019-11-02T20:37:24.564" v="161" actId="208"/>
          <ac:picMkLst>
            <pc:docMk/>
            <pc:sldMk cId="1039761323" sldId="261"/>
            <ac:picMk id="3" creationId="{75199151-52EC-4427-9FDA-71E917C75231}"/>
          </ac:picMkLst>
        </pc:picChg>
        <pc:picChg chg="add mod">
          <ac:chgData name="John Dango" userId="84ae54e972e39744" providerId="LiveId" clId="{29245155-BFDD-4FE8-8CD1-B7A5CDE8C7DE}" dt="2019-11-02T20:37:31.798" v="164" actId="14100"/>
          <ac:picMkLst>
            <pc:docMk/>
            <pc:sldMk cId="1039761323" sldId="261"/>
            <ac:picMk id="4" creationId="{4C598585-ADD2-48C8-99FD-FB384C0E7DC0}"/>
          </ac:picMkLst>
        </pc:picChg>
      </pc:sldChg>
      <pc:sldChg chg="addSp delSp modSp add">
        <pc:chgData name="John Dango" userId="84ae54e972e39744" providerId="LiveId" clId="{29245155-BFDD-4FE8-8CD1-B7A5CDE8C7DE}" dt="2019-11-02T21:53:13.593" v="280" actId="478"/>
        <pc:sldMkLst>
          <pc:docMk/>
          <pc:sldMk cId="2312979766" sldId="262"/>
        </pc:sldMkLst>
        <pc:spChg chg="mod">
          <ac:chgData name="John Dango" userId="84ae54e972e39744" providerId="LiveId" clId="{29245155-BFDD-4FE8-8CD1-B7A5CDE8C7DE}" dt="2019-11-02T20:41:42.384" v="274" actId="1076"/>
          <ac:spMkLst>
            <pc:docMk/>
            <pc:sldMk cId="2312979766" sldId="262"/>
            <ac:spMk id="5" creationId="{6E29B420-774E-4D69-A475-B12615270AFC}"/>
          </ac:spMkLst>
        </pc:spChg>
        <pc:spChg chg="mod">
          <ac:chgData name="John Dango" userId="84ae54e972e39744" providerId="LiveId" clId="{29245155-BFDD-4FE8-8CD1-B7A5CDE8C7DE}" dt="2019-11-02T20:41:49.508" v="275" actId="1076"/>
          <ac:spMkLst>
            <pc:docMk/>
            <pc:sldMk cId="2312979766" sldId="262"/>
            <ac:spMk id="6" creationId="{3D6B0036-D0C0-4F1F-A2CA-C150F5124148}"/>
          </ac:spMkLst>
        </pc:spChg>
        <pc:picChg chg="add mod">
          <ac:chgData name="John Dango" userId="84ae54e972e39744" providerId="LiveId" clId="{29245155-BFDD-4FE8-8CD1-B7A5CDE8C7DE}" dt="2019-11-02T20:41:21.908" v="253" actId="1038"/>
          <ac:picMkLst>
            <pc:docMk/>
            <pc:sldMk cId="2312979766" sldId="262"/>
            <ac:picMk id="2" creationId="{5B1C4601-A511-4E52-A034-FC68E6045DF9}"/>
          </ac:picMkLst>
        </pc:picChg>
        <pc:picChg chg="del">
          <ac:chgData name="John Dango" userId="84ae54e972e39744" providerId="LiveId" clId="{29245155-BFDD-4FE8-8CD1-B7A5CDE8C7DE}" dt="2019-11-02T20:40:12.296" v="190" actId="478"/>
          <ac:picMkLst>
            <pc:docMk/>
            <pc:sldMk cId="2312979766" sldId="262"/>
            <ac:picMk id="3" creationId="{75199151-52EC-4427-9FDA-71E917C75231}"/>
          </ac:picMkLst>
        </pc:picChg>
        <pc:picChg chg="del">
          <ac:chgData name="John Dango" userId="84ae54e972e39744" providerId="LiveId" clId="{29245155-BFDD-4FE8-8CD1-B7A5CDE8C7DE}" dt="2019-11-02T20:41:05.310" v="214" actId="478"/>
          <ac:picMkLst>
            <pc:docMk/>
            <pc:sldMk cId="2312979766" sldId="262"/>
            <ac:picMk id="4" creationId="{4C598585-ADD2-48C8-99FD-FB384C0E7DC0}"/>
          </ac:picMkLst>
        </pc:picChg>
        <pc:picChg chg="add mod">
          <ac:chgData name="John Dango" userId="84ae54e972e39744" providerId="LiveId" clId="{29245155-BFDD-4FE8-8CD1-B7A5CDE8C7DE}" dt="2019-11-02T20:41:21.908" v="253" actId="1038"/>
          <ac:picMkLst>
            <pc:docMk/>
            <pc:sldMk cId="2312979766" sldId="262"/>
            <ac:picMk id="7" creationId="{C65D128A-FCD0-4321-85F5-508479CADC82}"/>
          </ac:picMkLst>
        </pc:picChg>
        <pc:picChg chg="add del">
          <ac:chgData name="John Dango" userId="84ae54e972e39744" providerId="LiveId" clId="{29245155-BFDD-4FE8-8CD1-B7A5CDE8C7DE}" dt="2019-11-02T21:53:13.593" v="280" actId="478"/>
          <ac:picMkLst>
            <pc:docMk/>
            <pc:sldMk cId="2312979766" sldId="262"/>
            <ac:picMk id="8" creationId="{F97F17E0-F26C-43EC-9D09-EBC375D58C15}"/>
          </ac:picMkLst>
        </pc:picChg>
        <pc:picChg chg="add del">
          <ac:chgData name="John Dango" userId="84ae54e972e39744" providerId="LiveId" clId="{29245155-BFDD-4FE8-8CD1-B7A5CDE8C7DE}" dt="2019-11-02T21:53:08.044" v="278" actId="478"/>
          <ac:picMkLst>
            <pc:docMk/>
            <pc:sldMk cId="2312979766" sldId="262"/>
            <ac:picMk id="9" creationId="{28684468-690C-4E78-8E2B-591CB4BF7070}"/>
          </ac:picMkLst>
        </pc:picChg>
      </pc:sldChg>
      <pc:sldChg chg="delSp modSp add">
        <pc:chgData name="John Dango" userId="84ae54e972e39744" providerId="LiveId" clId="{29245155-BFDD-4FE8-8CD1-B7A5CDE8C7DE}" dt="2019-11-02T21:55:19.798" v="319" actId="1076"/>
        <pc:sldMkLst>
          <pc:docMk/>
          <pc:sldMk cId="3942211389" sldId="263"/>
        </pc:sldMkLst>
        <pc:spChg chg="mod">
          <ac:chgData name="John Dango" userId="84ae54e972e39744" providerId="LiveId" clId="{29245155-BFDD-4FE8-8CD1-B7A5CDE8C7DE}" dt="2019-11-02T21:55:19.798" v="319" actId="1076"/>
          <ac:spMkLst>
            <pc:docMk/>
            <pc:sldMk cId="3942211389" sldId="263"/>
            <ac:spMk id="5" creationId="{6E29B420-774E-4D69-A475-B12615270AFC}"/>
          </ac:spMkLst>
        </pc:spChg>
        <pc:spChg chg="del">
          <ac:chgData name="John Dango" userId="84ae54e972e39744" providerId="LiveId" clId="{29245155-BFDD-4FE8-8CD1-B7A5CDE8C7DE}" dt="2019-11-02T21:53:24.841" v="282" actId="478"/>
          <ac:spMkLst>
            <pc:docMk/>
            <pc:sldMk cId="3942211389" sldId="263"/>
            <ac:spMk id="6" creationId="{3D6B0036-D0C0-4F1F-A2CA-C150F5124148}"/>
          </ac:spMkLst>
        </pc:spChg>
        <pc:picChg chg="del">
          <ac:chgData name="John Dango" userId="84ae54e972e39744" providerId="LiveId" clId="{29245155-BFDD-4FE8-8CD1-B7A5CDE8C7DE}" dt="2019-11-02T21:53:21.576" v="281" actId="478"/>
          <ac:picMkLst>
            <pc:docMk/>
            <pc:sldMk cId="3942211389" sldId="263"/>
            <ac:picMk id="2" creationId="{5B1C4601-A511-4E52-A034-FC68E6045DF9}"/>
          </ac:picMkLst>
        </pc:picChg>
        <pc:picChg chg="del">
          <ac:chgData name="John Dango" userId="84ae54e972e39744" providerId="LiveId" clId="{29245155-BFDD-4FE8-8CD1-B7A5CDE8C7DE}" dt="2019-11-02T21:53:21.576" v="281" actId="478"/>
          <ac:picMkLst>
            <pc:docMk/>
            <pc:sldMk cId="3942211389" sldId="263"/>
            <ac:picMk id="7" creationId="{C65D128A-FCD0-4321-85F5-508479CADC82}"/>
          </ac:picMkLst>
        </pc:picChg>
        <pc:picChg chg="mod">
          <ac:chgData name="John Dango" userId="84ae54e972e39744" providerId="LiveId" clId="{29245155-BFDD-4FE8-8CD1-B7A5CDE8C7DE}" dt="2019-11-02T21:55:16.690" v="318" actId="1076"/>
          <ac:picMkLst>
            <pc:docMk/>
            <pc:sldMk cId="3942211389" sldId="263"/>
            <ac:picMk id="8" creationId="{F97F17E0-F26C-43EC-9D09-EBC375D58C15}"/>
          </ac:picMkLst>
        </pc:picChg>
      </pc:sldChg>
      <pc:sldChg chg="add">
        <pc:chgData name="John Dango" userId="84ae54e972e39744" providerId="LiveId" clId="{29245155-BFDD-4FE8-8CD1-B7A5CDE8C7DE}" dt="2019-11-02T22:36:39.623" v="320"/>
        <pc:sldMkLst>
          <pc:docMk/>
          <pc:sldMk cId="4166561621" sldId="264"/>
        </pc:sldMkLst>
      </pc:sldChg>
      <pc:sldChg chg="addSp delSp modSp add">
        <pc:chgData name="John Dango" userId="84ae54e972e39744" providerId="LiveId" clId="{29245155-BFDD-4FE8-8CD1-B7A5CDE8C7DE}" dt="2019-11-03T03:17:55.976" v="923" actId="1076"/>
        <pc:sldMkLst>
          <pc:docMk/>
          <pc:sldMk cId="160135738" sldId="265"/>
        </pc:sldMkLst>
        <pc:spChg chg="mod">
          <ac:chgData name="John Dango" userId="84ae54e972e39744" providerId="LiveId" clId="{29245155-BFDD-4FE8-8CD1-B7A5CDE8C7DE}" dt="2019-11-03T02:58:01.943" v="893" actId="164"/>
          <ac:spMkLst>
            <pc:docMk/>
            <pc:sldMk cId="160135738" sldId="265"/>
            <ac:spMk id="5" creationId="{6E29B420-774E-4D69-A475-B12615270AFC}"/>
          </ac:spMkLst>
        </pc:spChg>
        <pc:spChg chg="add mod">
          <ac:chgData name="John Dango" userId="84ae54e972e39744" providerId="LiveId" clId="{29245155-BFDD-4FE8-8CD1-B7A5CDE8C7DE}" dt="2019-11-03T02:57:54.851" v="892" actId="164"/>
          <ac:spMkLst>
            <pc:docMk/>
            <pc:sldMk cId="160135738" sldId="265"/>
            <ac:spMk id="7" creationId="{D8EF4A4D-C88D-4E50-8D65-263988A1081C}"/>
          </ac:spMkLst>
        </pc:spChg>
        <pc:spChg chg="add del">
          <ac:chgData name="John Dango" userId="84ae54e972e39744" providerId="LiveId" clId="{29245155-BFDD-4FE8-8CD1-B7A5CDE8C7DE}" dt="2019-11-03T02:40:42.326" v="814"/>
          <ac:spMkLst>
            <pc:docMk/>
            <pc:sldMk cId="160135738" sldId="265"/>
            <ac:spMk id="10" creationId="{E335B775-077F-47E5-B4F7-D417C93626FC}"/>
          </ac:spMkLst>
        </pc:spChg>
        <pc:spChg chg="add del mod">
          <ac:chgData name="John Dango" userId="84ae54e972e39744" providerId="LiveId" clId="{29245155-BFDD-4FE8-8CD1-B7A5CDE8C7DE}" dt="2019-11-03T02:57:16.727" v="876"/>
          <ac:spMkLst>
            <pc:docMk/>
            <pc:sldMk cId="160135738" sldId="265"/>
            <ac:spMk id="11" creationId="{229604DD-6A22-4AF9-8076-9AB7D0D05BA0}"/>
          </ac:spMkLst>
        </pc:spChg>
        <pc:grpChg chg="add mod">
          <ac:chgData name="John Dango" userId="84ae54e972e39744" providerId="LiveId" clId="{29245155-BFDD-4FE8-8CD1-B7A5CDE8C7DE}" dt="2019-11-03T03:17:53.304" v="922" actId="164"/>
          <ac:grpSpMkLst>
            <pc:docMk/>
            <pc:sldMk cId="160135738" sldId="265"/>
            <ac:grpSpMk id="13" creationId="{9677119E-D21D-4BF7-A02B-BCFCE5C2569F}"/>
          </ac:grpSpMkLst>
        </pc:grpChg>
        <pc:grpChg chg="add mod">
          <ac:chgData name="John Dango" userId="84ae54e972e39744" providerId="LiveId" clId="{29245155-BFDD-4FE8-8CD1-B7A5CDE8C7DE}" dt="2019-11-03T03:17:53.304" v="922" actId="164"/>
          <ac:grpSpMkLst>
            <pc:docMk/>
            <pc:sldMk cId="160135738" sldId="265"/>
            <ac:grpSpMk id="14" creationId="{A9111357-0000-4025-A1C3-6EE1364FFB0C}"/>
          </ac:grpSpMkLst>
        </pc:grpChg>
        <pc:grpChg chg="add mod">
          <ac:chgData name="John Dango" userId="84ae54e972e39744" providerId="LiveId" clId="{29245155-BFDD-4FE8-8CD1-B7A5CDE8C7DE}" dt="2019-11-03T03:17:55.976" v="923" actId="1076"/>
          <ac:grpSpMkLst>
            <pc:docMk/>
            <pc:sldMk cId="160135738" sldId="265"/>
            <ac:grpSpMk id="15" creationId="{CD632460-DEF6-494A-8A0A-84755AB36CBA}"/>
          </ac:grpSpMkLst>
        </pc:grpChg>
        <pc:picChg chg="add del mod">
          <ac:chgData name="John Dango" userId="84ae54e972e39744" providerId="LiveId" clId="{29245155-BFDD-4FE8-8CD1-B7A5CDE8C7DE}" dt="2019-11-03T02:34:46.367" v="730" actId="478"/>
          <ac:picMkLst>
            <pc:docMk/>
            <pc:sldMk cId="160135738" sldId="265"/>
            <ac:picMk id="2" creationId="{56425482-EC16-4745-9873-7F3D6B1A62F0}"/>
          </ac:picMkLst>
        </pc:picChg>
        <pc:picChg chg="add del mod">
          <ac:chgData name="John Dango" userId="84ae54e972e39744" providerId="LiveId" clId="{29245155-BFDD-4FE8-8CD1-B7A5CDE8C7DE}" dt="2019-11-03T02:34:46.367" v="730" actId="478"/>
          <ac:picMkLst>
            <pc:docMk/>
            <pc:sldMk cId="160135738" sldId="265"/>
            <ac:picMk id="3" creationId="{20E20E00-855E-49AE-8D5E-74BE09549459}"/>
          </ac:picMkLst>
        </pc:picChg>
        <pc:picChg chg="add mod">
          <ac:chgData name="John Dango" userId="84ae54e972e39744" providerId="LiveId" clId="{29245155-BFDD-4FE8-8CD1-B7A5CDE8C7DE}" dt="2019-11-03T02:58:01.943" v="893" actId="164"/>
          <ac:picMkLst>
            <pc:docMk/>
            <pc:sldMk cId="160135738" sldId="265"/>
            <ac:picMk id="4" creationId="{3C0B6236-1920-477C-825B-C54566AC5AC1}"/>
          </ac:picMkLst>
        </pc:picChg>
        <pc:picChg chg="add mod">
          <ac:chgData name="John Dango" userId="84ae54e972e39744" providerId="LiveId" clId="{29245155-BFDD-4FE8-8CD1-B7A5CDE8C7DE}" dt="2019-11-03T02:57:54.851" v="892" actId="164"/>
          <ac:picMkLst>
            <pc:docMk/>
            <pc:sldMk cId="160135738" sldId="265"/>
            <ac:picMk id="6" creationId="{55A1AB0E-C95F-47EE-9024-102121DED849}"/>
          </ac:picMkLst>
        </pc:picChg>
        <pc:picChg chg="add del mod">
          <ac:chgData name="John Dango" userId="84ae54e972e39744" providerId="LiveId" clId="{29245155-BFDD-4FE8-8CD1-B7A5CDE8C7DE}" dt="2019-11-03T02:57:45.885" v="889" actId="478"/>
          <ac:picMkLst>
            <pc:docMk/>
            <pc:sldMk cId="160135738" sldId="265"/>
            <ac:picMk id="8" creationId="{1CC68117-C977-45F4-B86E-C00329DAABCC}"/>
          </ac:picMkLst>
        </pc:picChg>
        <pc:picChg chg="add del">
          <ac:chgData name="John Dango" userId="84ae54e972e39744" providerId="LiveId" clId="{29245155-BFDD-4FE8-8CD1-B7A5CDE8C7DE}" dt="2019-11-03T02:40:35.556" v="812"/>
          <ac:picMkLst>
            <pc:docMk/>
            <pc:sldMk cId="160135738" sldId="265"/>
            <ac:picMk id="9" creationId="{CE5DA582-5FF3-4D03-AF50-F79ACB890070}"/>
          </ac:picMkLst>
        </pc:picChg>
        <pc:picChg chg="add del mod">
          <ac:chgData name="John Dango" userId="84ae54e972e39744" providerId="LiveId" clId="{29245155-BFDD-4FE8-8CD1-B7A5CDE8C7DE}" dt="2019-11-03T02:56:57.694" v="869"/>
          <ac:picMkLst>
            <pc:docMk/>
            <pc:sldMk cId="160135738" sldId="265"/>
            <ac:picMk id="12" creationId="{6E1B790D-F85A-4B0C-8759-1455AEC3D53F}"/>
          </ac:picMkLst>
        </pc:picChg>
      </pc:sldChg>
      <pc:sldChg chg="delSp add del">
        <pc:chgData name="John Dango" userId="84ae54e972e39744" providerId="LiveId" clId="{29245155-BFDD-4FE8-8CD1-B7A5CDE8C7DE}" dt="2019-11-02T23:03:44.264" v="334" actId="2696"/>
        <pc:sldMkLst>
          <pc:docMk/>
          <pc:sldMk cId="1585564381" sldId="265"/>
        </pc:sldMkLst>
        <pc:spChg chg="del">
          <ac:chgData name="John Dango" userId="84ae54e972e39744" providerId="LiveId" clId="{29245155-BFDD-4FE8-8CD1-B7A5CDE8C7DE}" dt="2019-11-02T22:37:49.767" v="331" actId="478"/>
          <ac:spMkLst>
            <pc:docMk/>
            <pc:sldMk cId="1585564381" sldId="265"/>
            <ac:spMk id="6" creationId="{BEFE1C01-96A9-4D2A-B02C-EEB27105CD54}"/>
          </ac:spMkLst>
        </pc:spChg>
        <pc:spChg chg="del">
          <ac:chgData name="John Dango" userId="84ae54e972e39744" providerId="LiveId" clId="{29245155-BFDD-4FE8-8CD1-B7A5CDE8C7DE}" dt="2019-11-02T22:37:52.876" v="332" actId="478"/>
          <ac:spMkLst>
            <pc:docMk/>
            <pc:sldMk cId="1585564381" sldId="265"/>
            <ac:spMk id="7" creationId="{31A530C4-6C52-4483-BE68-BF850F503BD7}"/>
          </ac:spMkLst>
        </pc:spChg>
        <pc:picChg chg="del">
          <ac:chgData name="John Dango" userId="84ae54e972e39744" providerId="LiveId" clId="{29245155-BFDD-4FE8-8CD1-B7A5CDE8C7DE}" dt="2019-11-02T22:37:45.753" v="330" actId="478"/>
          <ac:picMkLst>
            <pc:docMk/>
            <pc:sldMk cId="1585564381" sldId="265"/>
            <ac:picMk id="4" creationId="{ADD629D8-1724-499C-ADC7-1F7FA5F4B80D}"/>
          </ac:picMkLst>
        </pc:picChg>
      </pc:sldChg>
      <pc:sldChg chg="add">
        <pc:chgData name="John Dango" userId="84ae54e972e39744" providerId="LiveId" clId="{29245155-BFDD-4FE8-8CD1-B7A5CDE8C7DE}" dt="2019-11-02T23:03:53.168" v="336"/>
        <pc:sldMkLst>
          <pc:docMk/>
          <pc:sldMk cId="2256013508" sldId="266"/>
        </pc:sldMkLst>
      </pc:sldChg>
      <pc:sldChg chg="addSp delSp modSp add">
        <pc:chgData name="John Dango" userId="84ae54e972e39744" providerId="LiveId" clId="{29245155-BFDD-4FE8-8CD1-B7A5CDE8C7DE}" dt="2019-11-02T23:24:39.133" v="481" actId="478"/>
        <pc:sldMkLst>
          <pc:docMk/>
          <pc:sldMk cId="851531273" sldId="267"/>
        </pc:sldMkLst>
        <pc:spChg chg="mod">
          <ac:chgData name="John Dango" userId="84ae54e972e39744" providerId="LiveId" clId="{29245155-BFDD-4FE8-8CD1-B7A5CDE8C7DE}" dt="2019-11-02T23:07:20.100" v="435" actId="1036"/>
          <ac:spMkLst>
            <pc:docMk/>
            <pc:sldMk cId="851531273" sldId="267"/>
            <ac:spMk id="5" creationId="{6E29B420-774E-4D69-A475-B12615270AFC}"/>
          </ac:spMkLst>
        </pc:spChg>
        <pc:spChg chg="mod">
          <ac:chgData name="John Dango" userId="84ae54e972e39744" providerId="LiveId" clId="{29245155-BFDD-4FE8-8CD1-B7A5CDE8C7DE}" dt="2019-11-02T23:07:20.100" v="435" actId="1036"/>
          <ac:spMkLst>
            <pc:docMk/>
            <pc:sldMk cId="851531273" sldId="267"/>
            <ac:spMk id="6" creationId="{3D6B0036-D0C0-4F1F-A2CA-C150F5124148}"/>
          </ac:spMkLst>
        </pc:spChg>
        <pc:picChg chg="add mod">
          <ac:chgData name="John Dango" userId="84ae54e972e39744" providerId="LiveId" clId="{29245155-BFDD-4FE8-8CD1-B7A5CDE8C7DE}" dt="2019-11-02T23:06:38.043" v="386" actId="1036"/>
          <ac:picMkLst>
            <pc:docMk/>
            <pc:sldMk cId="851531273" sldId="267"/>
            <ac:picMk id="2" creationId="{B29C82CA-00ED-4939-9172-FB8877E85121}"/>
          </ac:picMkLst>
        </pc:picChg>
        <pc:picChg chg="del">
          <ac:chgData name="John Dango" userId="84ae54e972e39744" providerId="LiveId" clId="{29245155-BFDD-4FE8-8CD1-B7A5CDE8C7DE}" dt="2019-11-02T23:04:23.208" v="338" actId="478"/>
          <ac:picMkLst>
            <pc:docMk/>
            <pc:sldMk cId="851531273" sldId="267"/>
            <ac:picMk id="3" creationId="{75199151-52EC-4427-9FDA-71E917C75231}"/>
          </ac:picMkLst>
        </pc:picChg>
        <pc:picChg chg="del">
          <ac:chgData name="John Dango" userId="84ae54e972e39744" providerId="LiveId" clId="{29245155-BFDD-4FE8-8CD1-B7A5CDE8C7DE}" dt="2019-11-02T23:04:34.018" v="342" actId="478"/>
          <ac:picMkLst>
            <pc:docMk/>
            <pc:sldMk cId="851531273" sldId="267"/>
            <ac:picMk id="4" creationId="{4C598585-ADD2-48C8-99FD-FB384C0E7DC0}"/>
          </ac:picMkLst>
        </pc:picChg>
        <pc:picChg chg="add mod">
          <ac:chgData name="John Dango" userId="84ae54e972e39744" providerId="LiveId" clId="{29245155-BFDD-4FE8-8CD1-B7A5CDE8C7DE}" dt="2019-11-02T23:06:38.043" v="386" actId="1036"/>
          <ac:picMkLst>
            <pc:docMk/>
            <pc:sldMk cId="851531273" sldId="267"/>
            <ac:picMk id="7" creationId="{6E23BBC6-B896-41ED-8ABF-25745295071B}"/>
          </ac:picMkLst>
        </pc:picChg>
        <pc:picChg chg="add del">
          <ac:chgData name="John Dango" userId="84ae54e972e39744" providerId="LiveId" clId="{29245155-BFDD-4FE8-8CD1-B7A5CDE8C7DE}" dt="2019-11-02T23:24:39.133" v="481" actId="478"/>
          <ac:picMkLst>
            <pc:docMk/>
            <pc:sldMk cId="851531273" sldId="267"/>
            <ac:picMk id="8" creationId="{12A3836F-6013-4DDA-9B7E-38E06234CA22}"/>
          </ac:picMkLst>
        </pc:picChg>
      </pc:sldChg>
      <pc:sldChg chg="addSp delSp modSp add">
        <pc:chgData name="John Dango" userId="84ae54e972e39744" providerId="LiveId" clId="{29245155-BFDD-4FE8-8CD1-B7A5CDE8C7DE}" dt="2019-11-02T23:26:59.473" v="502" actId="1076"/>
        <pc:sldMkLst>
          <pc:docMk/>
          <pc:sldMk cId="2417020030" sldId="268"/>
        </pc:sldMkLst>
        <pc:spChg chg="mod">
          <ac:chgData name="John Dango" userId="84ae54e972e39744" providerId="LiveId" clId="{29245155-BFDD-4FE8-8CD1-B7A5CDE8C7DE}" dt="2019-11-02T23:26:59.473" v="502" actId="1076"/>
          <ac:spMkLst>
            <pc:docMk/>
            <pc:sldMk cId="2417020030" sldId="268"/>
            <ac:spMk id="5" creationId="{6E29B420-774E-4D69-A475-B12615270AFC}"/>
          </ac:spMkLst>
        </pc:spChg>
        <pc:spChg chg="mod">
          <ac:chgData name="John Dango" userId="84ae54e972e39744" providerId="LiveId" clId="{29245155-BFDD-4FE8-8CD1-B7A5CDE8C7DE}" dt="2019-11-02T23:24:33.023" v="480" actId="20577"/>
          <ac:spMkLst>
            <pc:docMk/>
            <pc:sldMk cId="2417020030" sldId="268"/>
            <ac:spMk id="6" creationId="{3D6B0036-D0C0-4F1F-A2CA-C150F5124148}"/>
          </ac:spMkLst>
        </pc:spChg>
        <pc:picChg chg="del">
          <ac:chgData name="John Dango" userId="84ae54e972e39744" providerId="LiveId" clId="{29245155-BFDD-4FE8-8CD1-B7A5CDE8C7DE}" dt="2019-11-02T23:16:22.264" v="438" actId="478"/>
          <ac:picMkLst>
            <pc:docMk/>
            <pc:sldMk cId="2417020030" sldId="268"/>
            <ac:picMk id="2" creationId="{B29C82CA-00ED-4939-9172-FB8877E85121}"/>
          </ac:picMkLst>
        </pc:picChg>
        <pc:picChg chg="add mod">
          <ac:chgData name="John Dango" userId="84ae54e972e39744" providerId="LiveId" clId="{29245155-BFDD-4FE8-8CD1-B7A5CDE8C7DE}" dt="2019-11-02T23:21:04.204" v="467" actId="14100"/>
          <ac:picMkLst>
            <pc:docMk/>
            <pc:sldMk cId="2417020030" sldId="268"/>
            <ac:picMk id="3" creationId="{E933DCC0-7EB3-4F88-A26E-C8929EB2F5C6}"/>
          </ac:picMkLst>
        </pc:picChg>
        <pc:picChg chg="del">
          <ac:chgData name="John Dango" userId="84ae54e972e39744" providerId="LiveId" clId="{29245155-BFDD-4FE8-8CD1-B7A5CDE8C7DE}" dt="2019-11-02T23:16:59.104" v="445" actId="478"/>
          <ac:picMkLst>
            <pc:docMk/>
            <pc:sldMk cId="2417020030" sldId="268"/>
            <ac:picMk id="7" creationId="{6E23BBC6-B896-41ED-8ABF-25745295071B}"/>
          </ac:picMkLst>
        </pc:picChg>
        <pc:picChg chg="mod modCrop">
          <ac:chgData name="John Dango" userId="84ae54e972e39744" providerId="LiveId" clId="{29245155-BFDD-4FE8-8CD1-B7A5CDE8C7DE}" dt="2019-11-02T23:20:37.498" v="464" actId="14100"/>
          <ac:picMkLst>
            <pc:docMk/>
            <pc:sldMk cId="2417020030" sldId="268"/>
            <ac:picMk id="8" creationId="{12A3836F-6013-4DDA-9B7E-38E06234CA22}"/>
          </ac:picMkLst>
        </pc:picChg>
      </pc:sldChg>
      <pc:sldChg chg="addSp delSp modSp add ord">
        <pc:chgData name="John Dango" userId="84ae54e972e39744" providerId="LiveId" clId="{29245155-BFDD-4FE8-8CD1-B7A5CDE8C7DE}" dt="2019-11-03T01:49:24.908" v="691" actId="1076"/>
        <pc:sldMkLst>
          <pc:docMk/>
          <pc:sldMk cId="2118960614" sldId="269"/>
        </pc:sldMkLst>
        <pc:spChg chg="del">
          <ac:chgData name="John Dango" userId="84ae54e972e39744" providerId="LiveId" clId="{29245155-BFDD-4FE8-8CD1-B7A5CDE8C7DE}" dt="2019-11-03T00:55:20.214" v="533" actId="478"/>
          <ac:spMkLst>
            <pc:docMk/>
            <pc:sldMk cId="2118960614" sldId="269"/>
            <ac:spMk id="2" creationId="{2DAC1D21-E6F7-4BEE-9D1A-6738188A4D59}"/>
          </ac:spMkLst>
        </pc:spChg>
        <pc:spChg chg="del">
          <ac:chgData name="John Dango" userId="84ae54e972e39744" providerId="LiveId" clId="{29245155-BFDD-4FE8-8CD1-B7A5CDE8C7DE}" dt="2019-11-03T00:52:37.194" v="505"/>
          <ac:spMkLst>
            <pc:docMk/>
            <pc:sldMk cId="2118960614" sldId="269"/>
            <ac:spMk id="3" creationId="{C1B78771-51B3-4397-94FC-77CA48A5A679}"/>
          </ac:spMkLst>
        </pc:spChg>
        <pc:spChg chg="add">
          <ac:chgData name="John Dango" userId="84ae54e972e39744" providerId="LiveId" clId="{29245155-BFDD-4FE8-8CD1-B7A5CDE8C7DE}" dt="2019-11-03T00:52:37.194" v="505"/>
          <ac:spMkLst>
            <pc:docMk/>
            <pc:sldMk cId="2118960614" sldId="269"/>
            <ac:spMk id="5" creationId="{B5119805-7DE1-46D6-B35A-BB30D9C58576}"/>
          </ac:spMkLst>
        </pc:spChg>
        <pc:spChg chg="add mod">
          <ac:chgData name="John Dango" userId="84ae54e972e39744" providerId="LiveId" clId="{29245155-BFDD-4FE8-8CD1-B7A5CDE8C7DE}" dt="2019-11-03T00:53:40.464" v="514" actId="1076"/>
          <ac:spMkLst>
            <pc:docMk/>
            <pc:sldMk cId="2118960614" sldId="269"/>
            <ac:spMk id="7" creationId="{69C872E8-3F07-47CB-A614-12C4E69E303C}"/>
          </ac:spMkLst>
        </pc:spChg>
        <pc:spChg chg="add">
          <ac:chgData name="John Dango" userId="84ae54e972e39744" providerId="LiveId" clId="{29245155-BFDD-4FE8-8CD1-B7A5CDE8C7DE}" dt="2019-11-03T00:57:09.083" v="545"/>
          <ac:spMkLst>
            <pc:docMk/>
            <pc:sldMk cId="2118960614" sldId="269"/>
            <ac:spMk id="11" creationId="{8B40A54D-CFA3-44A1-B438-42B4D790A0A3}"/>
          </ac:spMkLst>
        </pc:spChg>
        <pc:spChg chg="add mod">
          <ac:chgData name="John Dango" userId="84ae54e972e39744" providerId="LiveId" clId="{29245155-BFDD-4FE8-8CD1-B7A5CDE8C7DE}" dt="2019-11-03T01:49:24.908" v="691" actId="1076"/>
          <ac:spMkLst>
            <pc:docMk/>
            <pc:sldMk cId="2118960614" sldId="269"/>
            <ac:spMk id="12" creationId="{CD56C495-5040-4676-B579-E158350FB480}"/>
          </ac:spMkLst>
        </pc:spChg>
        <pc:spChg chg="add mod">
          <ac:chgData name="John Dango" userId="84ae54e972e39744" providerId="LiveId" clId="{29245155-BFDD-4FE8-8CD1-B7A5CDE8C7DE}" dt="2019-11-03T01:49:17.233" v="690" actId="1076"/>
          <ac:spMkLst>
            <pc:docMk/>
            <pc:sldMk cId="2118960614" sldId="269"/>
            <ac:spMk id="13" creationId="{F4843130-DB49-4558-8644-B1B11E992BAA}"/>
          </ac:spMkLst>
        </pc:spChg>
        <pc:spChg chg="add mod">
          <ac:chgData name="John Dango" userId="84ae54e972e39744" providerId="LiveId" clId="{29245155-BFDD-4FE8-8CD1-B7A5CDE8C7DE}" dt="2019-11-03T01:48:49.268" v="675" actId="1076"/>
          <ac:spMkLst>
            <pc:docMk/>
            <pc:sldMk cId="2118960614" sldId="269"/>
            <ac:spMk id="14" creationId="{A5F43B43-293F-4D0F-9A77-359CFA9AA0E8}"/>
          </ac:spMkLst>
        </pc:spChg>
        <pc:graphicFrameChg chg="add mod modGraphic">
          <ac:chgData name="John Dango" userId="84ae54e972e39744" providerId="LiveId" clId="{29245155-BFDD-4FE8-8CD1-B7A5CDE8C7DE}" dt="2019-11-03T01:48:35.389" v="673" actId="14734"/>
          <ac:graphicFrameMkLst>
            <pc:docMk/>
            <pc:sldMk cId="2118960614" sldId="269"/>
            <ac:graphicFrameMk id="4" creationId="{DF459373-34ED-4A54-B39B-E06AF90442FE}"/>
          </ac:graphicFrameMkLst>
        </pc:graphicFrameChg>
        <pc:graphicFrameChg chg="add del mod modGraphic">
          <ac:chgData name="John Dango" userId="84ae54e972e39744" providerId="LiveId" clId="{29245155-BFDD-4FE8-8CD1-B7A5CDE8C7DE}" dt="2019-11-03T00:55:10.563" v="531" actId="478"/>
          <ac:graphicFrameMkLst>
            <pc:docMk/>
            <pc:sldMk cId="2118960614" sldId="269"/>
            <ac:graphicFrameMk id="6" creationId="{2E09FAA8-5258-4198-8723-855369DA8FDA}"/>
          </ac:graphicFrameMkLst>
        </pc:graphicFrameChg>
        <pc:graphicFrameChg chg="add del mod">
          <ac:chgData name="John Dango" userId="84ae54e972e39744" providerId="LiveId" clId="{29245155-BFDD-4FE8-8CD1-B7A5CDE8C7DE}" dt="2019-11-03T00:54:27.224" v="521" actId="478"/>
          <ac:graphicFrameMkLst>
            <pc:docMk/>
            <pc:sldMk cId="2118960614" sldId="269"/>
            <ac:graphicFrameMk id="8" creationId="{02FAD84E-F217-4206-8B14-AEB3EEEE7DD6}"/>
          </ac:graphicFrameMkLst>
        </pc:graphicFrameChg>
        <pc:graphicFrameChg chg="add del mod modGraphic">
          <ac:chgData name="John Dango" userId="84ae54e972e39744" providerId="LiveId" clId="{29245155-BFDD-4FE8-8CD1-B7A5CDE8C7DE}" dt="2019-11-03T00:55:56.564" v="539" actId="478"/>
          <ac:graphicFrameMkLst>
            <pc:docMk/>
            <pc:sldMk cId="2118960614" sldId="269"/>
            <ac:graphicFrameMk id="9" creationId="{BB3EB154-370C-4916-B361-E08805B3790B}"/>
          </ac:graphicFrameMkLst>
        </pc:graphicFrameChg>
        <pc:graphicFrameChg chg="add del mod">
          <ac:chgData name="John Dango" userId="84ae54e972e39744" providerId="LiveId" clId="{29245155-BFDD-4FE8-8CD1-B7A5CDE8C7DE}" dt="2019-11-03T00:57:20.653" v="547" actId="478"/>
          <ac:graphicFrameMkLst>
            <pc:docMk/>
            <pc:sldMk cId="2118960614" sldId="269"/>
            <ac:graphicFrameMk id="10" creationId="{CFAF0284-1C94-4661-ADD4-230B7DB4E285}"/>
          </ac:graphicFrameMkLst>
        </pc:graphicFrameChg>
      </pc:sldChg>
      <pc:sldChg chg="modSp add ord">
        <pc:chgData name="John Dango" userId="84ae54e972e39744" providerId="LiveId" clId="{29245155-BFDD-4FE8-8CD1-B7A5CDE8C7DE}" dt="2019-11-03T01:36:30.389" v="571" actId="20577"/>
        <pc:sldMkLst>
          <pc:docMk/>
          <pc:sldMk cId="765996663" sldId="270"/>
        </pc:sldMkLst>
        <pc:spChg chg="mod">
          <ac:chgData name="John Dango" userId="84ae54e972e39744" providerId="LiveId" clId="{29245155-BFDD-4FE8-8CD1-B7A5CDE8C7DE}" dt="2019-11-03T01:36:30.389" v="571" actId="20577"/>
          <ac:spMkLst>
            <pc:docMk/>
            <pc:sldMk cId="765996663" sldId="270"/>
            <ac:spMk id="2" creationId="{6A6DEEDD-891B-4653-BB83-30779DDA417D}"/>
          </ac:spMkLst>
        </pc:spChg>
      </pc:sldChg>
      <pc:sldChg chg="addSp delSp modSp add">
        <pc:chgData name="John Dango" userId="84ae54e972e39744" providerId="LiveId" clId="{29245155-BFDD-4FE8-8CD1-B7A5CDE8C7DE}" dt="2019-11-06T19:24:13.990" v="1035" actId="1076"/>
        <pc:sldMkLst>
          <pc:docMk/>
          <pc:sldMk cId="3171177854" sldId="271"/>
        </pc:sldMkLst>
        <pc:spChg chg="add">
          <ac:chgData name="John Dango" userId="84ae54e972e39744" providerId="LiveId" clId="{29245155-BFDD-4FE8-8CD1-B7A5CDE8C7DE}" dt="2019-11-03T01:40:08.919" v="589"/>
          <ac:spMkLst>
            <pc:docMk/>
            <pc:sldMk cId="3171177854" sldId="271"/>
            <ac:spMk id="3" creationId="{9F9C5EC8-D0FE-4232-A9A9-1EB192680C61}"/>
          </ac:spMkLst>
        </pc:spChg>
        <pc:spChg chg="add del mod">
          <ac:chgData name="John Dango" userId="84ae54e972e39744" providerId="LiveId" clId="{29245155-BFDD-4FE8-8CD1-B7A5CDE8C7DE}" dt="2019-11-03T01:40:15.639" v="591" actId="478"/>
          <ac:spMkLst>
            <pc:docMk/>
            <pc:sldMk cId="3171177854" sldId="271"/>
            <ac:spMk id="8" creationId="{4616020E-C0BD-4827-82F4-9B247C9417E4}"/>
          </ac:spMkLst>
        </pc:spChg>
        <pc:spChg chg="add mod">
          <ac:chgData name="John Dango" userId="84ae54e972e39744" providerId="LiveId" clId="{29245155-BFDD-4FE8-8CD1-B7A5CDE8C7DE}" dt="2019-11-06T19:24:13.990" v="1035" actId="1076"/>
          <ac:spMkLst>
            <pc:docMk/>
            <pc:sldMk cId="3171177854" sldId="271"/>
            <ac:spMk id="10" creationId="{313B4D48-14C9-44C2-81F6-8989904958B4}"/>
          </ac:spMkLst>
        </pc:spChg>
        <pc:graphicFrameChg chg="add mod modGraphic">
          <ac:chgData name="John Dango" userId="84ae54e972e39744" providerId="LiveId" clId="{29245155-BFDD-4FE8-8CD1-B7A5CDE8C7DE}" dt="2019-11-06T19:22:34.395" v="1030"/>
          <ac:graphicFrameMkLst>
            <pc:docMk/>
            <pc:sldMk cId="3171177854" sldId="271"/>
            <ac:graphicFrameMk id="2" creationId="{66A739ED-B12A-4DC4-B79A-0F2DDD49B928}"/>
          </ac:graphicFrameMkLst>
        </pc:graphicFrameChg>
        <pc:graphicFrameChg chg="add mod">
          <ac:chgData name="John Dango" userId="84ae54e972e39744" providerId="LiveId" clId="{29245155-BFDD-4FE8-8CD1-B7A5CDE8C7DE}" dt="2019-11-06T19:22:49.172" v="1032" actId="1076"/>
          <ac:graphicFrameMkLst>
            <pc:docMk/>
            <pc:sldMk cId="3171177854" sldId="271"/>
            <ac:graphicFrameMk id="4" creationId="{BA0B0D66-AA10-4207-9856-D7D2B51F57DC}"/>
          </ac:graphicFrameMkLst>
        </pc:graphicFrameChg>
        <pc:graphicFrameChg chg="del mod modGraphic">
          <ac:chgData name="John Dango" userId="84ae54e972e39744" providerId="LiveId" clId="{29245155-BFDD-4FE8-8CD1-B7A5CDE8C7DE}" dt="2019-11-03T01:40:11.999" v="590" actId="478"/>
          <ac:graphicFrameMkLst>
            <pc:docMk/>
            <pc:sldMk cId="3171177854" sldId="271"/>
            <ac:graphicFrameMk id="4" creationId="{DF459373-34ED-4A54-B39B-E06AF90442FE}"/>
          </ac:graphicFrameMkLst>
        </pc:graphicFrameChg>
      </pc:sldChg>
      <pc:sldChg chg="addSp delSp modSp add">
        <pc:chgData name="John Dango" userId="84ae54e972e39744" providerId="LiveId" clId="{29245155-BFDD-4FE8-8CD1-B7A5CDE8C7DE}" dt="2019-11-03T03:18:55.197" v="932" actId="1076"/>
        <pc:sldMkLst>
          <pc:docMk/>
          <pc:sldMk cId="2826577714" sldId="272"/>
        </pc:sldMkLst>
        <pc:spChg chg="del">
          <ac:chgData name="John Dango" userId="84ae54e972e39744" providerId="LiveId" clId="{29245155-BFDD-4FE8-8CD1-B7A5CDE8C7DE}" dt="2019-11-03T02:56:52.976" v="867" actId="478"/>
          <ac:spMkLst>
            <pc:docMk/>
            <pc:sldMk cId="2826577714" sldId="272"/>
            <ac:spMk id="2" creationId="{A822656A-D771-4419-874A-9C07A2E453F9}"/>
          </ac:spMkLst>
        </pc:spChg>
        <pc:spChg chg="del">
          <ac:chgData name="John Dango" userId="84ae54e972e39744" providerId="LiveId" clId="{29245155-BFDD-4FE8-8CD1-B7A5CDE8C7DE}" dt="2019-11-03T02:56:52.976" v="867" actId="478"/>
          <ac:spMkLst>
            <pc:docMk/>
            <pc:sldMk cId="2826577714" sldId="272"/>
            <ac:spMk id="3" creationId="{6CA96E64-2827-4D5E-85F1-3F08DB109E83}"/>
          </ac:spMkLst>
        </pc:spChg>
        <pc:spChg chg="add mod">
          <ac:chgData name="John Dango" userId="84ae54e972e39744" providerId="LiveId" clId="{29245155-BFDD-4FE8-8CD1-B7A5CDE8C7DE}" dt="2019-11-03T03:18:55.197" v="932" actId="1076"/>
          <ac:spMkLst>
            <pc:docMk/>
            <pc:sldMk cId="2826577714" sldId="272"/>
            <ac:spMk id="5" creationId="{A2016F88-6024-4D6D-B08C-73F9B940F446}"/>
          </ac:spMkLst>
        </pc:spChg>
        <pc:grpChg chg="add mod">
          <ac:chgData name="John Dango" userId="84ae54e972e39744" providerId="LiveId" clId="{29245155-BFDD-4FE8-8CD1-B7A5CDE8C7DE}" dt="2019-11-03T03:17:58.413" v="924" actId="1076"/>
          <ac:grpSpMkLst>
            <pc:docMk/>
            <pc:sldMk cId="2826577714" sldId="272"/>
            <ac:grpSpMk id="7" creationId="{AA564DF0-D537-4F6F-8F66-5C382992532C}"/>
          </ac:grpSpMkLst>
        </pc:grpChg>
        <pc:picChg chg="add del mod">
          <ac:chgData name="John Dango" userId="84ae54e972e39744" providerId="LiveId" clId="{29245155-BFDD-4FE8-8CD1-B7A5CDE8C7DE}" dt="2019-11-03T02:59:08.389" v="897" actId="478"/>
          <ac:picMkLst>
            <pc:docMk/>
            <pc:sldMk cId="2826577714" sldId="272"/>
            <ac:picMk id="4" creationId="{87462BC4-09D3-44D3-9383-F387E7D59490}"/>
          </ac:picMkLst>
        </pc:picChg>
        <pc:picChg chg="add mod">
          <ac:chgData name="John Dango" userId="84ae54e972e39744" providerId="LiveId" clId="{29245155-BFDD-4FE8-8CD1-B7A5CDE8C7DE}" dt="2019-11-03T03:17:42.808" v="919" actId="164"/>
          <ac:picMkLst>
            <pc:docMk/>
            <pc:sldMk cId="2826577714" sldId="272"/>
            <ac:picMk id="6" creationId="{F5D0E80D-8D5D-463B-B659-B3E56C8350D1}"/>
          </ac:picMkLst>
        </pc:picChg>
      </pc:sldChg>
      <pc:sldChg chg="addSp delSp modSp add">
        <pc:chgData name="John Dango" userId="84ae54e972e39744" providerId="LiveId" clId="{29245155-BFDD-4FE8-8CD1-B7A5CDE8C7DE}" dt="2019-11-06T04:09:03.389" v="1027" actId="1076"/>
        <pc:sldMkLst>
          <pc:docMk/>
          <pc:sldMk cId="3604801834" sldId="273"/>
        </pc:sldMkLst>
        <pc:spChg chg="del">
          <ac:chgData name="John Dango" userId="84ae54e972e39744" providerId="LiveId" clId="{29245155-BFDD-4FE8-8CD1-B7A5CDE8C7DE}" dt="2019-11-03T03:10:41.161" v="901" actId="478"/>
          <ac:spMkLst>
            <pc:docMk/>
            <pc:sldMk cId="3604801834" sldId="273"/>
            <ac:spMk id="2" creationId="{A9C09146-D94D-4A4C-B6A0-1049893B57CA}"/>
          </ac:spMkLst>
        </pc:spChg>
        <pc:spChg chg="del">
          <ac:chgData name="John Dango" userId="84ae54e972e39744" providerId="LiveId" clId="{29245155-BFDD-4FE8-8CD1-B7A5CDE8C7DE}" dt="2019-11-03T03:10:41.161" v="901" actId="478"/>
          <ac:spMkLst>
            <pc:docMk/>
            <pc:sldMk cId="3604801834" sldId="273"/>
            <ac:spMk id="3" creationId="{F2FBBDC7-04F5-42C0-A551-29A4F9252F53}"/>
          </ac:spMkLst>
        </pc:spChg>
        <pc:spChg chg="add mod">
          <ac:chgData name="John Dango" userId="84ae54e972e39744" providerId="LiveId" clId="{29245155-BFDD-4FE8-8CD1-B7A5CDE8C7DE}" dt="2019-11-06T04:09:03.389" v="1027" actId="1076"/>
          <ac:spMkLst>
            <pc:docMk/>
            <pc:sldMk cId="3604801834" sldId="273"/>
            <ac:spMk id="5" creationId="{F4C3AA33-5E97-412E-B383-A5C74E496331}"/>
          </ac:spMkLst>
        </pc:spChg>
        <pc:grpChg chg="add mod">
          <ac:chgData name="John Dango" userId="84ae54e972e39744" providerId="LiveId" clId="{29245155-BFDD-4FE8-8CD1-B7A5CDE8C7DE}" dt="2019-11-03T03:23:17.875" v="951" actId="14100"/>
          <ac:grpSpMkLst>
            <pc:docMk/>
            <pc:sldMk cId="3604801834" sldId="273"/>
            <ac:grpSpMk id="7" creationId="{ADE4EAA8-217E-40CA-AB40-6F8BE93143DE}"/>
          </ac:grpSpMkLst>
        </pc:grpChg>
        <pc:picChg chg="add del mod">
          <ac:chgData name="John Dango" userId="84ae54e972e39744" providerId="LiveId" clId="{29245155-BFDD-4FE8-8CD1-B7A5CDE8C7DE}" dt="2019-11-03T03:17:08.528" v="915" actId="478"/>
          <ac:picMkLst>
            <pc:docMk/>
            <pc:sldMk cId="3604801834" sldId="273"/>
            <ac:picMk id="4" creationId="{89DCB6C9-D56F-4A07-8315-653DC2A7353F}"/>
          </ac:picMkLst>
        </pc:picChg>
        <pc:picChg chg="add mod">
          <ac:chgData name="John Dango" userId="84ae54e972e39744" providerId="LiveId" clId="{29245155-BFDD-4FE8-8CD1-B7A5CDE8C7DE}" dt="2019-11-03T03:19:22.767" v="936" actId="164"/>
          <ac:picMkLst>
            <pc:docMk/>
            <pc:sldMk cId="3604801834" sldId="273"/>
            <ac:picMk id="6" creationId="{B70DB4DA-C894-4C30-A320-004B0E0BE814}"/>
          </ac:picMkLst>
        </pc:picChg>
        <pc:picChg chg="add del">
          <ac:chgData name="John Dango" userId="84ae54e972e39744" providerId="LiveId" clId="{29245155-BFDD-4FE8-8CD1-B7A5CDE8C7DE}" dt="2019-11-03T03:22:35.633" v="940" actId="478"/>
          <ac:picMkLst>
            <pc:docMk/>
            <pc:sldMk cId="3604801834" sldId="273"/>
            <ac:picMk id="8" creationId="{5E977263-101B-48F5-9076-92E670074B0B}"/>
          </ac:picMkLst>
        </pc:picChg>
      </pc:sldChg>
      <pc:sldChg chg="addSp delSp modSp add">
        <pc:chgData name="John Dango" userId="84ae54e972e39744" providerId="LiveId" clId="{29245155-BFDD-4FE8-8CD1-B7A5CDE8C7DE}" dt="2019-11-03T03:40:17.162" v="976" actId="1076"/>
        <pc:sldMkLst>
          <pc:docMk/>
          <pc:sldMk cId="2084109120" sldId="274"/>
        </pc:sldMkLst>
        <pc:spChg chg="mod topLvl">
          <ac:chgData name="John Dango" userId="84ae54e972e39744" providerId="LiveId" clId="{29245155-BFDD-4FE8-8CD1-B7A5CDE8C7DE}" dt="2019-11-03T03:40:06.052" v="972" actId="164"/>
          <ac:spMkLst>
            <pc:docMk/>
            <pc:sldMk cId="2084109120" sldId="274"/>
            <ac:spMk id="5" creationId="{F4C3AA33-5E97-412E-B383-A5C74E496331}"/>
          </ac:spMkLst>
        </pc:spChg>
        <pc:grpChg chg="add mod">
          <ac:chgData name="John Dango" userId="84ae54e972e39744" providerId="LiveId" clId="{29245155-BFDD-4FE8-8CD1-B7A5CDE8C7DE}" dt="2019-11-03T03:40:17.162" v="976" actId="1076"/>
          <ac:grpSpMkLst>
            <pc:docMk/>
            <pc:sldMk cId="2084109120" sldId="274"/>
            <ac:grpSpMk id="2" creationId="{42294D42-E90A-461A-99F1-032058560C2A}"/>
          </ac:grpSpMkLst>
        </pc:grpChg>
        <pc:grpChg chg="del">
          <ac:chgData name="John Dango" userId="84ae54e972e39744" providerId="LiveId" clId="{29245155-BFDD-4FE8-8CD1-B7A5CDE8C7DE}" dt="2019-11-03T03:22:41.202" v="943" actId="478"/>
          <ac:grpSpMkLst>
            <pc:docMk/>
            <pc:sldMk cId="2084109120" sldId="274"/>
            <ac:grpSpMk id="7" creationId="{ADE4EAA8-217E-40CA-AB40-6F8BE93143DE}"/>
          </ac:grpSpMkLst>
        </pc:grpChg>
        <pc:picChg chg="del topLvl">
          <ac:chgData name="John Dango" userId="84ae54e972e39744" providerId="LiveId" clId="{29245155-BFDD-4FE8-8CD1-B7A5CDE8C7DE}" dt="2019-11-03T03:22:41.202" v="943" actId="478"/>
          <ac:picMkLst>
            <pc:docMk/>
            <pc:sldMk cId="2084109120" sldId="274"/>
            <ac:picMk id="6" creationId="{B70DB4DA-C894-4C30-A320-004B0E0BE814}"/>
          </ac:picMkLst>
        </pc:picChg>
        <pc:picChg chg="del mod">
          <ac:chgData name="John Dango" userId="84ae54e972e39744" providerId="LiveId" clId="{29245155-BFDD-4FE8-8CD1-B7A5CDE8C7DE}" dt="2019-11-03T03:22:38.773" v="942"/>
          <ac:picMkLst>
            <pc:docMk/>
            <pc:sldMk cId="2084109120" sldId="274"/>
            <ac:picMk id="8" creationId="{5E977263-101B-48F5-9076-92E670074B0B}"/>
          </ac:picMkLst>
        </pc:picChg>
        <pc:picChg chg="add mod">
          <ac:chgData name="John Dango" userId="84ae54e972e39744" providerId="LiveId" clId="{29245155-BFDD-4FE8-8CD1-B7A5CDE8C7DE}" dt="2019-11-03T03:40:06.052" v="972" actId="164"/>
          <ac:picMkLst>
            <pc:docMk/>
            <pc:sldMk cId="2084109120" sldId="274"/>
            <ac:picMk id="9" creationId="{8307B517-0FD3-49CF-902D-166C78AFE894}"/>
          </ac:picMkLst>
        </pc:picChg>
      </pc:sldChg>
      <pc:sldChg chg="addSp delSp modSp add">
        <pc:chgData name="John Dango" userId="84ae54e972e39744" providerId="LiveId" clId="{29245155-BFDD-4FE8-8CD1-B7A5CDE8C7DE}" dt="2019-11-06T04:06:57.823" v="1016" actId="20577"/>
        <pc:sldMkLst>
          <pc:docMk/>
          <pc:sldMk cId="1193646469" sldId="275"/>
        </pc:sldMkLst>
        <pc:spChg chg="del">
          <ac:chgData name="John Dango" userId="84ae54e972e39744" providerId="LiveId" clId="{29245155-BFDD-4FE8-8CD1-B7A5CDE8C7DE}" dt="2019-11-03T03:28:35.045" v="953" actId="478"/>
          <ac:spMkLst>
            <pc:docMk/>
            <pc:sldMk cId="1193646469" sldId="275"/>
            <ac:spMk id="2" creationId="{2B617A54-195E-42B3-9F5C-6551010473FC}"/>
          </ac:spMkLst>
        </pc:spChg>
        <pc:spChg chg="del">
          <ac:chgData name="John Dango" userId="84ae54e972e39744" providerId="LiveId" clId="{29245155-BFDD-4FE8-8CD1-B7A5CDE8C7DE}" dt="2019-11-03T03:28:35.045" v="953" actId="478"/>
          <ac:spMkLst>
            <pc:docMk/>
            <pc:sldMk cId="1193646469" sldId="275"/>
            <ac:spMk id="3" creationId="{A52403D1-31B6-4CC8-A75F-B9AFDE228BA6}"/>
          </ac:spMkLst>
        </pc:spChg>
        <pc:spChg chg="add del mod">
          <ac:chgData name="John Dango" userId="84ae54e972e39744" providerId="LiveId" clId="{29245155-BFDD-4FE8-8CD1-B7A5CDE8C7DE}" dt="2019-11-03T03:35:31.164" v="968" actId="478"/>
          <ac:spMkLst>
            <pc:docMk/>
            <pc:sldMk cId="1193646469" sldId="275"/>
            <ac:spMk id="6" creationId="{0C7756A8-8912-435F-A02D-DD8883137F47}"/>
          </ac:spMkLst>
        </pc:spChg>
        <pc:spChg chg="add mod topLvl">
          <ac:chgData name="John Dango" userId="84ae54e972e39744" providerId="LiveId" clId="{29245155-BFDD-4FE8-8CD1-B7A5CDE8C7DE}" dt="2019-11-06T04:06:57.823" v="1016" actId="20577"/>
          <ac:spMkLst>
            <pc:docMk/>
            <pc:sldMk cId="1193646469" sldId="275"/>
            <ac:spMk id="7" creationId="{CD1B90A6-8EAC-4442-988E-B281027BCC4B}"/>
          </ac:spMkLst>
        </pc:spChg>
        <pc:grpChg chg="add del mod">
          <ac:chgData name="John Dango" userId="84ae54e972e39744" providerId="LiveId" clId="{29245155-BFDD-4FE8-8CD1-B7A5CDE8C7DE}" dt="2019-11-06T03:58:11.705" v="992" actId="478"/>
          <ac:grpSpMkLst>
            <pc:docMk/>
            <pc:sldMk cId="1193646469" sldId="275"/>
            <ac:grpSpMk id="8" creationId="{8AC98BA1-2C87-4BB6-A3C7-EC8B94632644}"/>
          </ac:grpSpMkLst>
        </pc:grpChg>
        <pc:picChg chg="add del mod">
          <ac:chgData name="John Dango" userId="84ae54e972e39744" providerId="LiveId" clId="{29245155-BFDD-4FE8-8CD1-B7A5CDE8C7DE}" dt="2019-11-06T04:06:41.790" v="1011" actId="478"/>
          <ac:picMkLst>
            <pc:docMk/>
            <pc:sldMk cId="1193646469" sldId="275"/>
            <ac:picMk id="2" creationId="{C7008852-85E2-40CD-86FD-AB89A5B1809F}"/>
          </ac:picMkLst>
        </pc:picChg>
        <pc:picChg chg="add mod">
          <ac:chgData name="John Dango" userId="84ae54e972e39744" providerId="LiveId" clId="{29245155-BFDD-4FE8-8CD1-B7A5CDE8C7DE}" dt="2019-11-06T04:06:51.917" v="1013" actId="1076"/>
          <ac:picMkLst>
            <pc:docMk/>
            <pc:sldMk cId="1193646469" sldId="275"/>
            <ac:picMk id="3" creationId="{893B4349-C918-4EE2-9E10-64E8414238FC}"/>
          </ac:picMkLst>
        </pc:picChg>
        <pc:picChg chg="add del mod">
          <ac:chgData name="John Dango" userId="84ae54e972e39744" providerId="LiveId" clId="{29245155-BFDD-4FE8-8CD1-B7A5CDE8C7DE}" dt="2019-11-03T03:35:31.164" v="968" actId="478"/>
          <ac:picMkLst>
            <pc:docMk/>
            <pc:sldMk cId="1193646469" sldId="275"/>
            <ac:picMk id="4" creationId="{DC3F9884-4E10-4E10-A0C2-706C6BF8B9F5}"/>
          </ac:picMkLst>
        </pc:picChg>
        <pc:picChg chg="add del mod topLvl">
          <ac:chgData name="John Dango" userId="84ae54e972e39744" providerId="LiveId" clId="{29245155-BFDD-4FE8-8CD1-B7A5CDE8C7DE}" dt="2019-11-06T03:58:11.705" v="992" actId="478"/>
          <ac:picMkLst>
            <pc:docMk/>
            <pc:sldMk cId="1193646469" sldId="275"/>
            <ac:picMk id="5" creationId="{412F1A8D-F860-47DD-A813-ECD884B5A280}"/>
          </ac:picMkLst>
        </pc:picChg>
      </pc:sldChg>
      <pc:sldChg chg="addSp delSp modSp add">
        <pc:chgData name="John Dango" userId="84ae54e972e39744" providerId="LiveId" clId="{29245155-BFDD-4FE8-8CD1-B7A5CDE8C7DE}" dt="2019-11-03T03:41:26.612" v="991" actId="1076"/>
        <pc:sldMkLst>
          <pc:docMk/>
          <pc:sldMk cId="2302363429" sldId="276"/>
        </pc:sldMkLst>
        <pc:spChg chg="del">
          <ac:chgData name="John Dango" userId="84ae54e972e39744" providerId="LiveId" clId="{29245155-BFDD-4FE8-8CD1-B7A5CDE8C7DE}" dt="2019-11-03T03:40:39.561" v="978" actId="478"/>
          <ac:spMkLst>
            <pc:docMk/>
            <pc:sldMk cId="2302363429" sldId="276"/>
            <ac:spMk id="2" creationId="{611E1C7F-9D64-4D5D-8023-AB540A934BB3}"/>
          </ac:spMkLst>
        </pc:spChg>
        <pc:spChg chg="del">
          <ac:chgData name="John Dango" userId="84ae54e972e39744" providerId="LiveId" clId="{29245155-BFDD-4FE8-8CD1-B7A5CDE8C7DE}" dt="2019-11-03T03:40:39.561" v="978" actId="478"/>
          <ac:spMkLst>
            <pc:docMk/>
            <pc:sldMk cId="2302363429" sldId="276"/>
            <ac:spMk id="3" creationId="{09EA0ACB-F7B2-47A5-AF66-8CD3E9EBBB38}"/>
          </ac:spMkLst>
        </pc:spChg>
        <pc:picChg chg="add mod">
          <ac:chgData name="John Dango" userId="84ae54e972e39744" providerId="LiveId" clId="{29245155-BFDD-4FE8-8CD1-B7A5CDE8C7DE}" dt="2019-11-03T03:41:25.321" v="990" actId="1076"/>
          <ac:picMkLst>
            <pc:docMk/>
            <pc:sldMk cId="2302363429" sldId="276"/>
            <ac:picMk id="4" creationId="{39BBD755-1F31-41E8-9A47-1B28A7483502}"/>
          </ac:picMkLst>
        </pc:picChg>
        <pc:picChg chg="add mod">
          <ac:chgData name="John Dango" userId="84ae54e972e39744" providerId="LiveId" clId="{29245155-BFDD-4FE8-8CD1-B7A5CDE8C7DE}" dt="2019-11-03T03:41:26.612" v="991" actId="1076"/>
          <ac:picMkLst>
            <pc:docMk/>
            <pc:sldMk cId="2302363429" sldId="276"/>
            <ac:picMk id="5" creationId="{774074FF-7655-4905-AE65-0BC5557E5372}"/>
          </ac:picMkLst>
        </pc:picChg>
      </pc:sldChg>
    </pc:docChg>
  </pc:docChgLst>
  <pc:docChgLst>
    <pc:chgData name="John Dango" userId="84ae54e972e39744" providerId="LiveId" clId="{6605CA88-8F9B-435D-B43A-43B3E10257E4}"/>
    <pc:docChg chg="undo custSel addSld delSld modSld sldOrd">
      <pc:chgData name="John Dango" userId="84ae54e972e39744" providerId="LiveId" clId="{6605CA88-8F9B-435D-B43A-43B3E10257E4}" dt="2019-11-14T21:54:59.390" v="1132" actId="1076"/>
      <pc:docMkLst>
        <pc:docMk/>
      </pc:docMkLst>
      <pc:sldChg chg="addSp delSp modSp">
        <pc:chgData name="John Dango" userId="84ae54e972e39744" providerId="LiveId" clId="{6605CA88-8F9B-435D-B43A-43B3E10257E4}" dt="2019-11-03T21:50:52.384" v="1077" actId="1076"/>
        <pc:sldMkLst>
          <pc:docMk/>
          <pc:sldMk cId="1039761323" sldId="261"/>
        </pc:sldMkLst>
        <pc:picChg chg="add del mod">
          <ac:chgData name="John Dango" userId="84ae54e972e39744" providerId="LiveId" clId="{6605CA88-8F9B-435D-B43A-43B3E10257E4}" dt="2019-11-03T18:43:17.024" v="652" actId="478"/>
          <ac:picMkLst>
            <pc:docMk/>
            <pc:sldMk cId="1039761323" sldId="261"/>
            <ac:picMk id="2" creationId="{1A7165F1-9CB8-4329-ABF8-7CD00AF226E3}"/>
          </ac:picMkLst>
        </pc:picChg>
        <pc:picChg chg="del">
          <ac:chgData name="John Dango" userId="84ae54e972e39744" providerId="LiveId" clId="{6605CA88-8F9B-435D-B43A-43B3E10257E4}" dt="2019-11-03T21:49:56.344" v="1068" actId="478"/>
          <ac:picMkLst>
            <pc:docMk/>
            <pc:sldMk cId="1039761323" sldId="261"/>
            <ac:picMk id="3" creationId="{75199151-52EC-4427-9FDA-71E917C75231}"/>
          </ac:picMkLst>
        </pc:picChg>
        <pc:picChg chg="del">
          <ac:chgData name="John Dango" userId="84ae54e972e39744" providerId="LiveId" clId="{6605CA88-8F9B-435D-B43A-43B3E10257E4}" dt="2019-11-03T21:50:00.976" v="1070" actId="478"/>
          <ac:picMkLst>
            <pc:docMk/>
            <pc:sldMk cId="1039761323" sldId="261"/>
            <ac:picMk id="4" creationId="{4C598585-ADD2-48C8-99FD-FB384C0E7DC0}"/>
          </ac:picMkLst>
        </pc:picChg>
        <pc:picChg chg="add del mod">
          <ac:chgData name="John Dango" userId="84ae54e972e39744" providerId="LiveId" clId="{6605CA88-8F9B-435D-B43A-43B3E10257E4}" dt="2019-11-03T21:49:54.400" v="1066" actId="478"/>
          <ac:picMkLst>
            <pc:docMk/>
            <pc:sldMk cId="1039761323" sldId="261"/>
            <ac:picMk id="7" creationId="{D2B5C692-5A45-4F45-8FB4-3378A7B7CAE8}"/>
          </ac:picMkLst>
        </pc:picChg>
        <pc:picChg chg="add mod">
          <ac:chgData name="John Dango" userId="84ae54e972e39744" providerId="LiveId" clId="{6605CA88-8F9B-435D-B43A-43B3E10257E4}" dt="2019-11-03T21:49:59.568" v="1069" actId="1076"/>
          <ac:picMkLst>
            <pc:docMk/>
            <pc:sldMk cId="1039761323" sldId="261"/>
            <ac:picMk id="8" creationId="{EEEEC1C5-F64B-41A6-9DAE-8BB99F2A5395}"/>
          </ac:picMkLst>
        </pc:picChg>
        <pc:picChg chg="add mod">
          <ac:chgData name="John Dango" userId="84ae54e972e39744" providerId="LiveId" clId="{6605CA88-8F9B-435D-B43A-43B3E10257E4}" dt="2019-11-03T21:50:52.384" v="1077" actId="1076"/>
          <ac:picMkLst>
            <pc:docMk/>
            <pc:sldMk cId="1039761323" sldId="261"/>
            <ac:picMk id="9" creationId="{F5328393-FDD9-41D0-8D4C-0A5CDF329B7F}"/>
          </ac:picMkLst>
        </pc:picChg>
      </pc:sldChg>
      <pc:sldChg chg="addSp delSp modSp">
        <pc:chgData name="John Dango" userId="84ae54e972e39744" providerId="LiveId" clId="{6605CA88-8F9B-435D-B43A-43B3E10257E4}" dt="2019-11-04T03:33:55.535" v="1084" actId="478"/>
        <pc:sldMkLst>
          <pc:docMk/>
          <pc:sldMk cId="2312979766" sldId="262"/>
        </pc:sldMkLst>
        <pc:spChg chg="mod">
          <ac:chgData name="John Dango" userId="84ae54e972e39744" providerId="LiveId" clId="{6605CA88-8F9B-435D-B43A-43B3E10257E4}" dt="2019-11-03T18:43:34.540" v="653" actId="1076"/>
          <ac:spMkLst>
            <pc:docMk/>
            <pc:sldMk cId="2312979766" sldId="262"/>
            <ac:spMk id="6" creationId="{3D6B0036-D0C0-4F1F-A2CA-C150F5124148}"/>
          </ac:spMkLst>
        </pc:spChg>
        <pc:picChg chg="del">
          <ac:chgData name="John Dango" userId="84ae54e972e39744" providerId="LiveId" clId="{6605CA88-8F9B-435D-B43A-43B3E10257E4}" dt="2019-11-03T21:50:57.112" v="1078" actId="478"/>
          <ac:picMkLst>
            <pc:docMk/>
            <pc:sldMk cId="2312979766" sldId="262"/>
            <ac:picMk id="2" creationId="{5B1C4601-A511-4E52-A034-FC68E6045DF9}"/>
          </ac:picMkLst>
        </pc:picChg>
        <pc:picChg chg="add del">
          <ac:chgData name="John Dango" userId="84ae54e972e39744" providerId="LiveId" clId="{6605CA88-8F9B-435D-B43A-43B3E10257E4}" dt="2019-11-04T03:33:55.535" v="1084" actId="478"/>
          <ac:picMkLst>
            <pc:docMk/>
            <pc:sldMk cId="2312979766" sldId="262"/>
            <ac:picMk id="2" creationId="{B8256611-EDB2-460C-9D68-FA5317479236}"/>
          </ac:picMkLst>
        </pc:picChg>
        <pc:picChg chg="add mod">
          <ac:chgData name="John Dango" userId="84ae54e972e39744" providerId="LiveId" clId="{6605CA88-8F9B-435D-B43A-43B3E10257E4}" dt="2019-11-03T21:50:26.472" v="1075" actId="1076"/>
          <ac:picMkLst>
            <pc:docMk/>
            <pc:sldMk cId="2312979766" sldId="262"/>
            <ac:picMk id="3" creationId="{72DBC741-6869-431B-8D32-0B1B9CEAC32B}"/>
          </ac:picMkLst>
        </pc:picChg>
        <pc:picChg chg="add mod">
          <ac:chgData name="John Dango" userId="84ae54e972e39744" providerId="LiveId" clId="{6605CA88-8F9B-435D-B43A-43B3E10257E4}" dt="2019-11-03T21:51:16.136" v="1080" actId="1076"/>
          <ac:picMkLst>
            <pc:docMk/>
            <pc:sldMk cId="2312979766" sldId="262"/>
            <ac:picMk id="4" creationId="{8811DA17-2228-48EB-8D45-5F843AD78193}"/>
          </ac:picMkLst>
        </pc:picChg>
        <pc:picChg chg="del mod">
          <ac:chgData name="John Dango" userId="84ae54e972e39744" providerId="LiveId" clId="{6605CA88-8F9B-435D-B43A-43B3E10257E4}" dt="2019-11-03T21:50:24.536" v="1074" actId="478"/>
          <ac:picMkLst>
            <pc:docMk/>
            <pc:sldMk cId="2312979766" sldId="262"/>
            <ac:picMk id="7" creationId="{C65D128A-FCD0-4321-85F5-508479CADC82}"/>
          </ac:picMkLst>
        </pc:picChg>
      </pc:sldChg>
      <pc:sldChg chg="modSp">
        <pc:chgData name="John Dango" userId="84ae54e972e39744" providerId="LiveId" clId="{6605CA88-8F9B-435D-B43A-43B3E10257E4}" dt="2019-11-03T21:28:50.494" v="1023" actId="20577"/>
        <pc:sldMkLst>
          <pc:docMk/>
          <pc:sldMk cId="160135738" sldId="265"/>
        </pc:sldMkLst>
        <pc:spChg chg="mod">
          <ac:chgData name="John Dango" userId="84ae54e972e39744" providerId="LiveId" clId="{6605CA88-8F9B-435D-B43A-43B3E10257E4}" dt="2019-11-03T21:28:50.494" v="1023" actId="20577"/>
          <ac:spMkLst>
            <pc:docMk/>
            <pc:sldMk cId="160135738" sldId="265"/>
            <ac:spMk id="5" creationId="{6E29B420-774E-4D69-A475-B12615270AFC}"/>
          </ac:spMkLst>
        </pc:spChg>
        <pc:spChg chg="mod">
          <ac:chgData name="John Dango" userId="84ae54e972e39744" providerId="LiveId" clId="{6605CA88-8F9B-435D-B43A-43B3E10257E4}" dt="2019-11-03T21:28:40.084" v="1012" actId="20577"/>
          <ac:spMkLst>
            <pc:docMk/>
            <pc:sldMk cId="160135738" sldId="265"/>
            <ac:spMk id="7" creationId="{D8EF4A4D-C88D-4E50-8D65-263988A1081C}"/>
          </ac:spMkLst>
        </pc:spChg>
      </pc:sldChg>
      <pc:sldChg chg="addSp delSp modSp">
        <pc:chgData name="John Dango" userId="84ae54e972e39744" providerId="LiveId" clId="{6605CA88-8F9B-435D-B43A-43B3E10257E4}" dt="2019-11-03T21:35:02.034" v="1033" actId="14100"/>
        <pc:sldMkLst>
          <pc:docMk/>
          <pc:sldMk cId="851531273" sldId="267"/>
        </pc:sldMkLst>
        <pc:picChg chg="del">
          <ac:chgData name="John Dango" userId="84ae54e972e39744" providerId="LiveId" clId="{6605CA88-8F9B-435D-B43A-43B3E10257E4}" dt="2019-11-03T21:33:11.361" v="1024" actId="478"/>
          <ac:picMkLst>
            <pc:docMk/>
            <pc:sldMk cId="851531273" sldId="267"/>
            <ac:picMk id="2" creationId="{B29C82CA-00ED-4939-9172-FB8877E85121}"/>
          </ac:picMkLst>
        </pc:picChg>
        <pc:picChg chg="add mod">
          <ac:chgData name="John Dango" userId="84ae54e972e39744" providerId="LiveId" clId="{6605CA88-8F9B-435D-B43A-43B3E10257E4}" dt="2019-11-03T21:34:32.473" v="1028" actId="1076"/>
          <ac:picMkLst>
            <pc:docMk/>
            <pc:sldMk cId="851531273" sldId="267"/>
            <ac:picMk id="3" creationId="{C2EB69BB-D0CD-4B33-8E51-328917FA7461}"/>
          </ac:picMkLst>
        </pc:picChg>
        <pc:picChg chg="add mod">
          <ac:chgData name="John Dango" userId="84ae54e972e39744" providerId="LiveId" clId="{6605CA88-8F9B-435D-B43A-43B3E10257E4}" dt="2019-11-03T21:35:02.034" v="1033" actId="14100"/>
          <ac:picMkLst>
            <pc:docMk/>
            <pc:sldMk cId="851531273" sldId="267"/>
            <ac:picMk id="4" creationId="{169FA18F-455D-4024-9A57-AD028DE5A01E}"/>
          </ac:picMkLst>
        </pc:picChg>
        <pc:picChg chg="del">
          <ac:chgData name="John Dango" userId="84ae54e972e39744" providerId="LiveId" clId="{6605CA88-8F9B-435D-B43A-43B3E10257E4}" dt="2019-11-03T21:34:35.538" v="1029" actId="478"/>
          <ac:picMkLst>
            <pc:docMk/>
            <pc:sldMk cId="851531273" sldId="267"/>
            <ac:picMk id="7" creationId="{6E23BBC6-B896-41ED-8ABF-25745295071B}"/>
          </ac:picMkLst>
        </pc:picChg>
      </pc:sldChg>
      <pc:sldChg chg="addSp modSp">
        <pc:chgData name="John Dango" userId="84ae54e972e39744" providerId="LiveId" clId="{6605CA88-8F9B-435D-B43A-43B3E10257E4}" dt="2019-11-03T21:47:06.128" v="1060" actId="14100"/>
        <pc:sldMkLst>
          <pc:docMk/>
          <pc:sldMk cId="2417020030" sldId="268"/>
        </pc:sldMkLst>
        <pc:picChg chg="add mod">
          <ac:chgData name="John Dango" userId="84ae54e972e39744" providerId="LiveId" clId="{6605CA88-8F9B-435D-B43A-43B3E10257E4}" dt="2019-11-03T21:47:06.128" v="1060" actId="14100"/>
          <ac:picMkLst>
            <pc:docMk/>
            <pc:sldMk cId="2417020030" sldId="268"/>
            <ac:picMk id="2" creationId="{DCA9C04B-2F4C-4FAA-9893-863BB859F434}"/>
          </ac:picMkLst>
        </pc:picChg>
      </pc:sldChg>
      <pc:sldChg chg="modSp">
        <pc:chgData name="John Dango" userId="84ae54e972e39744" providerId="LiveId" clId="{6605CA88-8F9B-435D-B43A-43B3E10257E4}" dt="2019-11-03T17:30:14.912" v="508" actId="1076"/>
        <pc:sldMkLst>
          <pc:docMk/>
          <pc:sldMk cId="2118960614" sldId="269"/>
        </pc:sldMkLst>
        <pc:graphicFrameChg chg="mod">
          <ac:chgData name="John Dango" userId="84ae54e972e39744" providerId="LiveId" clId="{6605CA88-8F9B-435D-B43A-43B3E10257E4}" dt="2019-11-03T17:30:14.912" v="508" actId="1076"/>
          <ac:graphicFrameMkLst>
            <pc:docMk/>
            <pc:sldMk cId="2118960614" sldId="269"/>
            <ac:graphicFrameMk id="4" creationId="{DF459373-34ED-4A54-B39B-E06AF90442FE}"/>
          </ac:graphicFrameMkLst>
        </pc:graphicFrameChg>
      </pc:sldChg>
      <pc:sldChg chg="addSp delSp modSp">
        <pc:chgData name="John Dango" userId="84ae54e972e39744" providerId="LiveId" clId="{6605CA88-8F9B-435D-B43A-43B3E10257E4}" dt="2019-11-03T18:01:26.558" v="649" actId="1076"/>
        <pc:sldMkLst>
          <pc:docMk/>
          <pc:sldMk cId="3171177854" sldId="271"/>
        </pc:sldMkLst>
        <pc:spChg chg="mod">
          <ac:chgData name="John Dango" userId="84ae54e972e39744" providerId="LiveId" clId="{6605CA88-8F9B-435D-B43A-43B3E10257E4}" dt="2019-11-03T18:01:26.558" v="649" actId="1076"/>
          <ac:spMkLst>
            <pc:docMk/>
            <pc:sldMk cId="3171177854" sldId="271"/>
            <ac:spMk id="10" creationId="{313B4D48-14C9-44C2-81F6-8989904958B4}"/>
          </ac:spMkLst>
        </pc:spChg>
        <pc:graphicFrameChg chg="mod">
          <ac:chgData name="John Dango" userId="84ae54e972e39744" providerId="LiveId" clId="{6605CA88-8F9B-435D-B43A-43B3E10257E4}" dt="2019-11-03T17:56:41.569" v="509" actId="1076"/>
          <ac:graphicFrameMkLst>
            <pc:docMk/>
            <pc:sldMk cId="3171177854" sldId="271"/>
            <ac:graphicFrameMk id="2" creationId="{66A739ED-B12A-4DC4-B79A-0F2DDD49B928}"/>
          </ac:graphicFrameMkLst>
        </pc:graphicFrameChg>
        <pc:graphicFrameChg chg="add del">
          <ac:chgData name="John Dango" userId="84ae54e972e39744" providerId="LiveId" clId="{6605CA88-8F9B-435D-B43A-43B3E10257E4}" dt="2019-11-03T17:56:54.153" v="511"/>
          <ac:graphicFrameMkLst>
            <pc:docMk/>
            <pc:sldMk cId="3171177854" sldId="271"/>
            <ac:graphicFrameMk id="8" creationId="{B4D44138-08D7-4E47-B42C-A0C7499A3B96}"/>
          </ac:graphicFrameMkLst>
        </pc:graphicFrameChg>
      </pc:sldChg>
      <pc:sldChg chg="addSp delSp modSp">
        <pc:chgData name="John Dango" userId="84ae54e972e39744" providerId="LiveId" clId="{6605CA88-8F9B-435D-B43A-43B3E10257E4}" dt="2019-11-03T21:27:47.506" v="1001" actId="1076"/>
        <pc:sldMkLst>
          <pc:docMk/>
          <pc:sldMk cId="2826577714" sldId="272"/>
        </pc:sldMkLst>
        <pc:spChg chg="mod">
          <ac:chgData name="John Dango" userId="84ae54e972e39744" providerId="LiveId" clId="{6605CA88-8F9B-435D-B43A-43B3E10257E4}" dt="2019-11-03T21:27:47.506" v="1001" actId="1076"/>
          <ac:spMkLst>
            <pc:docMk/>
            <pc:sldMk cId="2826577714" sldId="272"/>
            <ac:spMk id="5" creationId="{A2016F88-6024-4D6D-B08C-73F9B940F446}"/>
          </ac:spMkLst>
        </pc:spChg>
        <pc:spChg chg="add del">
          <ac:chgData name="John Dango" userId="84ae54e972e39744" providerId="LiveId" clId="{6605CA88-8F9B-435D-B43A-43B3E10257E4}" dt="2019-11-03T06:12:36.372" v="319"/>
          <ac:spMkLst>
            <pc:docMk/>
            <pc:sldMk cId="2826577714" sldId="272"/>
            <ac:spMk id="8" creationId="{79B08E1D-F6D1-439B-B82D-BF0EC338407C}"/>
          </ac:spMkLst>
        </pc:spChg>
      </pc:sldChg>
      <pc:sldChg chg="addSp delSp modSp">
        <pc:chgData name="John Dango" userId="84ae54e972e39744" providerId="LiveId" clId="{6605CA88-8F9B-435D-B43A-43B3E10257E4}" dt="2019-11-14T21:54:59.390" v="1132" actId="1076"/>
        <pc:sldMkLst>
          <pc:docMk/>
          <pc:sldMk cId="3604801834" sldId="273"/>
        </pc:sldMkLst>
        <pc:spChg chg="mod topLvl">
          <ac:chgData name="John Dango" userId="84ae54e972e39744" providerId="LiveId" clId="{6605CA88-8F9B-435D-B43A-43B3E10257E4}" dt="2019-11-03T20:01:47.930" v="779" actId="1076"/>
          <ac:spMkLst>
            <pc:docMk/>
            <pc:sldMk cId="3604801834" sldId="273"/>
            <ac:spMk id="5" creationId="{F4C3AA33-5E97-412E-B383-A5C74E496331}"/>
          </ac:spMkLst>
        </pc:spChg>
        <pc:grpChg chg="del">
          <ac:chgData name="John Dango" userId="84ae54e972e39744" providerId="LiveId" clId="{6605CA88-8F9B-435D-B43A-43B3E10257E4}" dt="2019-11-03T06:16:52.296" v="340" actId="478"/>
          <ac:grpSpMkLst>
            <pc:docMk/>
            <pc:sldMk cId="3604801834" sldId="273"/>
            <ac:grpSpMk id="7" creationId="{ADE4EAA8-217E-40CA-AB40-6F8BE93143DE}"/>
          </ac:grpSpMkLst>
        </pc:grpChg>
        <pc:picChg chg="add del mod">
          <ac:chgData name="John Dango" userId="84ae54e972e39744" providerId="LiveId" clId="{6605CA88-8F9B-435D-B43A-43B3E10257E4}" dt="2019-11-03T19:44:41.760" v="677" actId="478"/>
          <ac:picMkLst>
            <pc:docMk/>
            <pc:sldMk cId="3604801834" sldId="273"/>
            <ac:picMk id="2" creationId="{7DBA5F96-E46A-4651-B034-76A33D716485}"/>
          </ac:picMkLst>
        </pc:picChg>
        <pc:picChg chg="add del mod">
          <ac:chgData name="John Dango" userId="84ae54e972e39744" providerId="LiveId" clId="{6605CA88-8F9B-435D-B43A-43B3E10257E4}" dt="2019-11-14T21:54:26.130" v="1122"/>
          <ac:picMkLst>
            <pc:docMk/>
            <pc:sldMk cId="3604801834" sldId="273"/>
            <ac:picMk id="2" creationId="{CB568E2C-63C8-479A-B572-B293C2C4E4C4}"/>
          </ac:picMkLst>
        </pc:picChg>
        <pc:picChg chg="add del mod">
          <ac:chgData name="John Dango" userId="84ae54e972e39744" providerId="LiveId" clId="{6605CA88-8F9B-435D-B43A-43B3E10257E4}" dt="2019-11-14T21:54:39.401" v="1128" actId="478"/>
          <ac:picMkLst>
            <pc:docMk/>
            <pc:sldMk cId="3604801834" sldId="273"/>
            <ac:picMk id="3" creationId="{9C654F7F-FA67-42E8-A33F-5E8BE4BC337F}"/>
          </ac:picMkLst>
        </pc:picChg>
        <pc:picChg chg="add del mod">
          <ac:chgData name="John Dango" userId="84ae54e972e39744" providerId="LiveId" clId="{6605CA88-8F9B-435D-B43A-43B3E10257E4}" dt="2019-11-14T21:54:38.080" v="1127"/>
          <ac:picMkLst>
            <pc:docMk/>
            <pc:sldMk cId="3604801834" sldId="273"/>
            <ac:picMk id="4" creationId="{4BDDA860-6221-4B9F-AD74-D4B9FCDAF3D3}"/>
          </ac:picMkLst>
        </pc:picChg>
        <pc:picChg chg="add mod">
          <ac:chgData name="John Dango" userId="84ae54e972e39744" providerId="LiveId" clId="{6605CA88-8F9B-435D-B43A-43B3E10257E4}" dt="2019-11-14T21:54:59.390" v="1132" actId="1076"/>
          <ac:picMkLst>
            <pc:docMk/>
            <pc:sldMk cId="3604801834" sldId="273"/>
            <ac:picMk id="6" creationId="{2CAE22BB-C00C-45DC-AA81-23AC922408E1}"/>
          </ac:picMkLst>
        </pc:picChg>
        <pc:picChg chg="del topLvl">
          <ac:chgData name="John Dango" userId="84ae54e972e39744" providerId="LiveId" clId="{6605CA88-8F9B-435D-B43A-43B3E10257E4}" dt="2019-11-03T06:16:52.296" v="340" actId="478"/>
          <ac:picMkLst>
            <pc:docMk/>
            <pc:sldMk cId="3604801834" sldId="273"/>
            <ac:picMk id="6" creationId="{B70DB4DA-C894-4C30-A320-004B0E0BE814}"/>
          </ac:picMkLst>
        </pc:picChg>
      </pc:sldChg>
      <pc:sldChg chg="addSp delSp modSp">
        <pc:chgData name="John Dango" userId="84ae54e972e39744" providerId="LiveId" clId="{6605CA88-8F9B-435D-B43A-43B3E10257E4}" dt="2019-11-03T21:23:25.379" v="982" actId="20577"/>
        <pc:sldMkLst>
          <pc:docMk/>
          <pc:sldMk cId="2084109120" sldId="274"/>
        </pc:sldMkLst>
        <pc:spChg chg="mod topLvl">
          <ac:chgData name="John Dango" userId="84ae54e972e39744" providerId="LiveId" clId="{6605CA88-8F9B-435D-B43A-43B3E10257E4}" dt="2019-11-03T21:23:25.379" v="982" actId="20577"/>
          <ac:spMkLst>
            <pc:docMk/>
            <pc:sldMk cId="2084109120" sldId="274"/>
            <ac:spMk id="5" creationId="{F4C3AA33-5E97-412E-B383-A5C74E496331}"/>
          </ac:spMkLst>
        </pc:spChg>
        <pc:grpChg chg="add del">
          <ac:chgData name="John Dango" userId="84ae54e972e39744" providerId="LiveId" clId="{6605CA88-8F9B-435D-B43A-43B3E10257E4}" dt="2019-11-03T06:15:56.157" v="327" actId="478"/>
          <ac:grpSpMkLst>
            <pc:docMk/>
            <pc:sldMk cId="2084109120" sldId="274"/>
            <ac:grpSpMk id="2" creationId="{42294D42-E90A-461A-99F1-032058560C2A}"/>
          </ac:grpSpMkLst>
        </pc:grpChg>
        <pc:picChg chg="add del">
          <ac:chgData name="John Dango" userId="84ae54e972e39744" providerId="LiveId" clId="{6605CA88-8F9B-435D-B43A-43B3E10257E4}" dt="2019-11-03T06:15:49.466" v="323"/>
          <ac:picMkLst>
            <pc:docMk/>
            <pc:sldMk cId="2084109120" sldId="274"/>
            <ac:picMk id="3" creationId="{E8E6596D-3495-43AC-9506-773361EA8216}"/>
          </ac:picMkLst>
        </pc:picChg>
        <pc:picChg chg="add del mod">
          <ac:chgData name="John Dango" userId="84ae54e972e39744" providerId="LiveId" clId="{6605CA88-8F9B-435D-B43A-43B3E10257E4}" dt="2019-11-03T06:16:27.367" v="334" actId="478"/>
          <ac:picMkLst>
            <pc:docMk/>
            <pc:sldMk cId="2084109120" sldId="274"/>
            <ac:picMk id="4" creationId="{CD7354D6-9638-47D8-8975-AE64A875D23C}"/>
          </ac:picMkLst>
        </pc:picChg>
        <pc:picChg chg="add del mod">
          <ac:chgData name="John Dango" userId="84ae54e972e39744" providerId="LiveId" clId="{6605CA88-8F9B-435D-B43A-43B3E10257E4}" dt="2019-11-03T19:46:36.979" v="687" actId="478"/>
          <ac:picMkLst>
            <pc:docMk/>
            <pc:sldMk cId="2084109120" sldId="274"/>
            <ac:picMk id="6" creationId="{CD7E07E4-EF12-4E78-9261-2AF53A80C249}"/>
          </ac:picMkLst>
        </pc:picChg>
        <pc:picChg chg="add mod">
          <ac:chgData name="John Dango" userId="84ae54e972e39744" providerId="LiveId" clId="{6605CA88-8F9B-435D-B43A-43B3E10257E4}" dt="2019-11-03T19:47:04.838" v="691" actId="1076"/>
          <ac:picMkLst>
            <pc:docMk/>
            <pc:sldMk cId="2084109120" sldId="274"/>
            <ac:picMk id="7" creationId="{AA576D86-B03A-44FE-9A84-1500FF09D8D6}"/>
          </ac:picMkLst>
        </pc:picChg>
        <pc:picChg chg="add del mod topLvl">
          <ac:chgData name="John Dango" userId="84ae54e972e39744" providerId="LiveId" clId="{6605CA88-8F9B-435D-B43A-43B3E10257E4}" dt="2019-11-03T06:15:56.157" v="327" actId="478"/>
          <ac:picMkLst>
            <pc:docMk/>
            <pc:sldMk cId="2084109120" sldId="274"/>
            <ac:picMk id="9" creationId="{8307B517-0FD3-49CF-902D-166C78AFE894}"/>
          </ac:picMkLst>
        </pc:picChg>
      </pc:sldChg>
      <pc:sldChg chg="addSp delSp modSp">
        <pc:chgData name="John Dango" userId="84ae54e972e39744" providerId="LiveId" clId="{6605CA88-8F9B-435D-B43A-43B3E10257E4}" dt="2019-11-03T05:26:22.503" v="234" actId="14100"/>
        <pc:sldMkLst>
          <pc:docMk/>
          <pc:sldMk cId="1193646469" sldId="275"/>
        </pc:sldMkLst>
        <pc:spChg chg="add del mod">
          <ac:chgData name="John Dango" userId="84ae54e972e39744" providerId="LiveId" clId="{6605CA88-8F9B-435D-B43A-43B3E10257E4}" dt="2019-11-03T04:25:53.762" v="2" actId="478"/>
          <ac:spMkLst>
            <pc:docMk/>
            <pc:sldMk cId="1193646469" sldId="275"/>
            <ac:spMk id="2" creationId="{E9E28E5D-D26F-4031-9E8A-CFFF29DBCA89}"/>
          </ac:spMkLst>
        </pc:spChg>
        <pc:spChg chg="mod">
          <ac:chgData name="John Dango" userId="84ae54e972e39744" providerId="LiveId" clId="{6605CA88-8F9B-435D-B43A-43B3E10257E4}" dt="2019-11-03T05:26:22.503" v="234" actId="14100"/>
          <ac:spMkLst>
            <pc:docMk/>
            <pc:sldMk cId="1193646469" sldId="275"/>
            <ac:spMk id="7" creationId="{CD1B90A6-8EAC-4442-988E-B281027BCC4B}"/>
          </ac:spMkLst>
        </pc:spChg>
        <pc:grpChg chg="mod">
          <ac:chgData name="John Dango" userId="84ae54e972e39744" providerId="LiveId" clId="{6605CA88-8F9B-435D-B43A-43B3E10257E4}" dt="2019-11-03T05:26:05.458" v="207"/>
          <ac:grpSpMkLst>
            <pc:docMk/>
            <pc:sldMk cId="1193646469" sldId="275"/>
            <ac:grpSpMk id="8" creationId="{8AC98BA1-2C87-4BB6-A3C7-EC8B94632644}"/>
          </ac:grpSpMkLst>
        </pc:grpChg>
      </pc:sldChg>
      <pc:sldChg chg="modSp del">
        <pc:chgData name="John Dango" userId="84ae54e972e39744" providerId="LiveId" clId="{6605CA88-8F9B-435D-B43A-43B3E10257E4}" dt="2019-11-03T06:17:32.658" v="344" actId="2696"/>
        <pc:sldMkLst>
          <pc:docMk/>
          <pc:sldMk cId="2302363429" sldId="276"/>
        </pc:sldMkLst>
        <pc:picChg chg="mod">
          <ac:chgData name="John Dango" userId="84ae54e972e39744" providerId="LiveId" clId="{6605CA88-8F9B-435D-B43A-43B3E10257E4}" dt="2019-11-03T06:12:25.890" v="317" actId="1076"/>
          <ac:picMkLst>
            <pc:docMk/>
            <pc:sldMk cId="2302363429" sldId="276"/>
            <ac:picMk id="4" creationId="{39BBD755-1F31-41E8-9A47-1B28A7483502}"/>
          </ac:picMkLst>
        </pc:picChg>
      </pc:sldChg>
      <pc:sldChg chg="addSp delSp modSp add ord">
        <pc:chgData name="John Dango" userId="84ae54e972e39744" providerId="LiveId" clId="{6605CA88-8F9B-435D-B43A-43B3E10257E4}" dt="2019-11-03T21:26:10.730" v="989" actId="14100"/>
        <pc:sldMkLst>
          <pc:docMk/>
          <pc:sldMk cId="1711688839" sldId="277"/>
        </pc:sldMkLst>
        <pc:spChg chg="add del mod topLvl">
          <ac:chgData name="John Dango" userId="84ae54e972e39744" providerId="LiveId" clId="{6605CA88-8F9B-435D-B43A-43B3E10257E4}" dt="2019-11-03T06:24:41.008" v="348" actId="478"/>
          <ac:spMkLst>
            <pc:docMk/>
            <pc:sldMk cId="1711688839" sldId="277"/>
            <ac:spMk id="6" creationId="{94ADB0E3-949F-40F6-B53E-467743485F8A}"/>
          </ac:spMkLst>
        </pc:spChg>
        <pc:spChg chg="add mod topLvl">
          <ac:chgData name="John Dango" userId="84ae54e972e39744" providerId="LiveId" clId="{6605CA88-8F9B-435D-B43A-43B3E10257E4}" dt="2019-11-03T21:26:06.170" v="988" actId="1076"/>
          <ac:spMkLst>
            <pc:docMk/>
            <pc:sldMk cId="1711688839" sldId="277"/>
            <ac:spMk id="9" creationId="{3FF5458E-D0BD-4196-985D-CF18D75D2132}"/>
          </ac:spMkLst>
        </pc:spChg>
        <pc:spChg chg="add mod topLvl">
          <ac:chgData name="John Dango" userId="84ae54e972e39744" providerId="LiveId" clId="{6605CA88-8F9B-435D-B43A-43B3E10257E4}" dt="2019-11-03T21:25:32.615" v="983" actId="20577"/>
          <ac:spMkLst>
            <pc:docMk/>
            <pc:sldMk cId="1711688839" sldId="277"/>
            <ac:spMk id="10" creationId="{0EBA405E-333B-436B-8D4E-2BA1C7152BCF}"/>
          </ac:spMkLst>
        </pc:spChg>
        <pc:spChg chg="add del">
          <ac:chgData name="John Dango" userId="84ae54e972e39744" providerId="LiveId" clId="{6605CA88-8F9B-435D-B43A-43B3E10257E4}" dt="2019-11-03T05:20:25.771" v="120"/>
          <ac:spMkLst>
            <pc:docMk/>
            <pc:sldMk cId="1711688839" sldId="277"/>
            <ac:spMk id="13" creationId="{6D573464-B0B7-4006-823F-91AF8653A355}"/>
          </ac:spMkLst>
        </pc:spChg>
        <pc:grpChg chg="del">
          <ac:chgData name="John Dango" userId="84ae54e972e39744" providerId="LiveId" clId="{6605CA88-8F9B-435D-B43A-43B3E10257E4}" dt="2019-11-03T04:26:21.607" v="5" actId="478"/>
          <ac:grpSpMkLst>
            <pc:docMk/>
            <pc:sldMk cId="1711688839" sldId="277"/>
            <ac:grpSpMk id="8" creationId="{8AC98BA1-2C87-4BB6-A3C7-EC8B94632644}"/>
          </ac:grpSpMkLst>
        </pc:grpChg>
        <pc:grpChg chg="add del mod">
          <ac:chgData name="John Dango" userId="84ae54e972e39744" providerId="LiveId" clId="{6605CA88-8F9B-435D-B43A-43B3E10257E4}" dt="2019-11-03T06:24:41.008" v="348" actId="478"/>
          <ac:grpSpMkLst>
            <pc:docMk/>
            <pc:sldMk cId="1711688839" sldId="277"/>
            <ac:grpSpMk id="11" creationId="{AF6396AC-4053-4A82-898C-E5E2969D715E}"/>
          </ac:grpSpMkLst>
        </pc:grpChg>
        <pc:grpChg chg="add del mod">
          <ac:chgData name="John Dango" userId="84ae54e972e39744" providerId="LiveId" clId="{6605CA88-8F9B-435D-B43A-43B3E10257E4}" dt="2019-11-03T06:25:21.644" v="354" actId="478"/>
          <ac:grpSpMkLst>
            <pc:docMk/>
            <pc:sldMk cId="1711688839" sldId="277"/>
            <ac:grpSpMk id="12" creationId="{A2731E19-146E-48C9-96CE-4FB2E5CE4590}"/>
          </ac:grpSpMkLst>
        </pc:grpChg>
        <pc:grpChg chg="add del mod">
          <ac:chgData name="John Dango" userId="84ae54e972e39744" providerId="LiveId" clId="{6605CA88-8F9B-435D-B43A-43B3E10257E4}" dt="2019-11-03T19:53:08.513" v="695" actId="478"/>
          <ac:grpSpMkLst>
            <pc:docMk/>
            <pc:sldMk cId="1711688839" sldId="277"/>
            <ac:grpSpMk id="16" creationId="{294C95FC-F626-4EBB-97B6-9E6619632F55}"/>
          </ac:grpSpMkLst>
        </pc:grpChg>
        <pc:picChg chg="add del mod">
          <ac:chgData name="John Dango" userId="84ae54e972e39744" providerId="LiveId" clId="{6605CA88-8F9B-435D-B43A-43B3E10257E4}" dt="2019-11-03T04:28:19.646" v="9" actId="478"/>
          <ac:picMkLst>
            <pc:docMk/>
            <pc:sldMk cId="1711688839" sldId="277"/>
            <ac:picMk id="2" creationId="{284E68D3-9CC4-4093-90B5-37433601A9D9}"/>
          </ac:picMkLst>
        </pc:picChg>
        <pc:picChg chg="add del mod">
          <ac:chgData name="John Dango" userId="84ae54e972e39744" providerId="LiveId" clId="{6605CA88-8F9B-435D-B43A-43B3E10257E4}" dt="2019-11-03T06:24:36.492" v="346" actId="478"/>
          <ac:picMkLst>
            <pc:docMk/>
            <pc:sldMk cId="1711688839" sldId="277"/>
            <ac:picMk id="3" creationId="{F192721F-F0BB-4123-929C-F8D4E9D1492A}"/>
          </ac:picMkLst>
        </pc:picChg>
        <pc:picChg chg="add del mod topLvl">
          <ac:chgData name="John Dango" userId="84ae54e972e39744" providerId="LiveId" clId="{6605CA88-8F9B-435D-B43A-43B3E10257E4}" dt="2019-11-03T06:25:21.644" v="354" actId="478"/>
          <ac:picMkLst>
            <pc:docMk/>
            <pc:sldMk cId="1711688839" sldId="277"/>
            <ac:picMk id="4" creationId="{F6F5D2F8-39E7-4A62-8CCD-770E82EA9B6C}"/>
          </ac:picMkLst>
        </pc:picChg>
        <pc:picChg chg="add del mod topLvl">
          <ac:chgData name="John Dango" userId="84ae54e972e39744" providerId="LiveId" clId="{6605CA88-8F9B-435D-B43A-43B3E10257E4}" dt="2019-11-03T19:53:08.513" v="695" actId="478"/>
          <ac:picMkLst>
            <pc:docMk/>
            <pc:sldMk cId="1711688839" sldId="277"/>
            <ac:picMk id="14" creationId="{06DFDE44-9554-410F-9AC9-54E8B21F0946}"/>
          </ac:picMkLst>
        </pc:picChg>
        <pc:picChg chg="add del mod">
          <ac:chgData name="John Dango" userId="84ae54e972e39744" providerId="LiveId" clId="{6605CA88-8F9B-435D-B43A-43B3E10257E4}" dt="2019-11-03T19:53:00.643" v="692" actId="478"/>
          <ac:picMkLst>
            <pc:docMk/>
            <pc:sldMk cId="1711688839" sldId="277"/>
            <ac:picMk id="15" creationId="{E6C22096-975B-4160-810D-E0A6F5D2378C}"/>
          </ac:picMkLst>
        </pc:picChg>
        <pc:picChg chg="add mod">
          <ac:chgData name="John Dango" userId="84ae54e972e39744" providerId="LiveId" clId="{6605CA88-8F9B-435D-B43A-43B3E10257E4}" dt="2019-11-03T21:25:40.474" v="985" actId="1076"/>
          <ac:picMkLst>
            <pc:docMk/>
            <pc:sldMk cId="1711688839" sldId="277"/>
            <ac:picMk id="17" creationId="{B48C28B0-137B-4CB9-AB4C-23E22CB50F3A}"/>
          </ac:picMkLst>
        </pc:picChg>
        <pc:picChg chg="add mod">
          <ac:chgData name="John Dango" userId="84ae54e972e39744" providerId="LiveId" clId="{6605CA88-8F9B-435D-B43A-43B3E10257E4}" dt="2019-11-03T21:26:10.730" v="989" actId="14100"/>
          <ac:picMkLst>
            <pc:docMk/>
            <pc:sldMk cId="1711688839" sldId="277"/>
            <ac:picMk id="18" creationId="{1DA9FD6D-C832-49F9-8360-C030F8606080}"/>
          </ac:picMkLst>
        </pc:picChg>
      </pc:sldChg>
      <pc:sldChg chg="addSp delSp modSp add">
        <pc:chgData name="John Dango" userId="84ae54e972e39744" providerId="LiveId" clId="{6605CA88-8F9B-435D-B43A-43B3E10257E4}" dt="2019-11-03T21:21:47.386" v="972" actId="1076"/>
        <pc:sldMkLst>
          <pc:docMk/>
          <pc:sldMk cId="1105204061" sldId="278"/>
        </pc:sldMkLst>
        <pc:spChg chg="del">
          <ac:chgData name="John Dango" userId="84ae54e972e39744" providerId="LiveId" clId="{6605CA88-8F9B-435D-B43A-43B3E10257E4}" dt="2019-11-03T05:03:36.508" v="67" actId="478"/>
          <ac:spMkLst>
            <pc:docMk/>
            <pc:sldMk cId="1105204061" sldId="278"/>
            <ac:spMk id="2" creationId="{D67E19DC-7F72-431F-88B1-76E078D5A790}"/>
          </ac:spMkLst>
        </pc:spChg>
        <pc:spChg chg="del">
          <ac:chgData name="John Dango" userId="84ae54e972e39744" providerId="LiveId" clId="{6605CA88-8F9B-435D-B43A-43B3E10257E4}" dt="2019-11-03T05:03:35.523" v="66" actId="478"/>
          <ac:spMkLst>
            <pc:docMk/>
            <pc:sldMk cId="1105204061" sldId="278"/>
            <ac:spMk id="3" creationId="{24983287-066C-4AD6-A1F6-D899013D0583}"/>
          </ac:spMkLst>
        </pc:spChg>
        <pc:spChg chg="del topLvl">
          <ac:chgData name="John Dango" userId="84ae54e972e39744" providerId="LiveId" clId="{6605CA88-8F9B-435D-B43A-43B3E10257E4}" dt="2019-11-03T05:08:57.344" v="104" actId="478"/>
          <ac:spMkLst>
            <pc:docMk/>
            <pc:sldMk cId="1105204061" sldId="278"/>
            <ac:spMk id="6" creationId="{9FCEBAC7-B399-4D01-B19A-64225E3ECC13}"/>
          </ac:spMkLst>
        </pc:spChg>
        <pc:spChg chg="del topLvl">
          <ac:chgData name="John Dango" userId="84ae54e972e39744" providerId="LiveId" clId="{6605CA88-8F9B-435D-B43A-43B3E10257E4}" dt="2019-11-03T05:04:38.443" v="72" actId="478"/>
          <ac:spMkLst>
            <pc:docMk/>
            <pc:sldMk cId="1105204061" sldId="278"/>
            <ac:spMk id="8" creationId="{6E4C41C0-0042-4C5A-B637-14EE00C6BCBA}"/>
          </ac:spMkLst>
        </pc:spChg>
        <pc:spChg chg="del mod topLvl">
          <ac:chgData name="John Dango" userId="84ae54e972e39744" providerId="LiveId" clId="{6605CA88-8F9B-435D-B43A-43B3E10257E4}" dt="2019-11-03T05:20:41.775" v="124" actId="478"/>
          <ac:spMkLst>
            <pc:docMk/>
            <pc:sldMk cId="1105204061" sldId="278"/>
            <ac:spMk id="10" creationId="{773F4F07-1435-4C48-A2CA-C710E325FA3B}"/>
          </ac:spMkLst>
        </pc:spChg>
        <pc:spChg chg="add mod topLvl">
          <ac:chgData name="John Dango" userId="84ae54e972e39744" providerId="LiveId" clId="{6605CA88-8F9B-435D-B43A-43B3E10257E4}" dt="2019-11-03T20:17:44.186" v="861" actId="478"/>
          <ac:spMkLst>
            <pc:docMk/>
            <pc:sldMk cId="1105204061" sldId="278"/>
            <ac:spMk id="13" creationId="{B11AE901-40ED-4835-961E-1A6E4441293F}"/>
          </ac:spMkLst>
        </pc:spChg>
        <pc:spChg chg="add mod topLvl">
          <ac:chgData name="John Dango" userId="84ae54e972e39744" providerId="LiveId" clId="{6605CA88-8F9B-435D-B43A-43B3E10257E4}" dt="2019-11-03T20:17:42.843" v="860" actId="478"/>
          <ac:spMkLst>
            <pc:docMk/>
            <pc:sldMk cId="1105204061" sldId="278"/>
            <ac:spMk id="16" creationId="{235E5C0F-75DD-4F81-B5DB-009C5FC40804}"/>
          </ac:spMkLst>
        </pc:spChg>
        <pc:spChg chg="add del">
          <ac:chgData name="John Dango" userId="84ae54e972e39744" providerId="LiveId" clId="{6605CA88-8F9B-435D-B43A-43B3E10257E4}" dt="2019-11-03T05:21:44.703" v="149"/>
          <ac:spMkLst>
            <pc:docMk/>
            <pc:sldMk cId="1105204061" sldId="278"/>
            <ac:spMk id="17" creationId="{62E0DA52-5500-4D7C-87E2-E501FC9BEC9E}"/>
          </ac:spMkLst>
        </pc:spChg>
        <pc:spChg chg="add del mod">
          <ac:chgData name="John Dango" userId="84ae54e972e39744" providerId="LiveId" clId="{6605CA88-8F9B-435D-B43A-43B3E10257E4}" dt="2019-11-03T05:27:42.272" v="260" actId="478"/>
          <ac:spMkLst>
            <pc:docMk/>
            <pc:sldMk cId="1105204061" sldId="278"/>
            <ac:spMk id="22" creationId="{C6C9BAD0-8CF8-4C50-AC8D-857D0705C89A}"/>
          </ac:spMkLst>
        </pc:spChg>
        <pc:spChg chg="add mod">
          <ac:chgData name="John Dango" userId="84ae54e972e39744" providerId="LiveId" clId="{6605CA88-8F9B-435D-B43A-43B3E10257E4}" dt="2019-11-03T21:21:01.849" v="970" actId="1076"/>
          <ac:spMkLst>
            <pc:docMk/>
            <pc:sldMk cId="1105204061" sldId="278"/>
            <ac:spMk id="23" creationId="{67167DED-D1E0-4ABE-ADF2-D8D0B4EDF940}"/>
          </ac:spMkLst>
        </pc:spChg>
        <pc:spChg chg="add mod">
          <ac:chgData name="John Dango" userId="84ae54e972e39744" providerId="LiveId" clId="{6605CA88-8F9B-435D-B43A-43B3E10257E4}" dt="2019-11-03T21:21:47.386" v="972" actId="1076"/>
          <ac:spMkLst>
            <pc:docMk/>
            <pc:sldMk cId="1105204061" sldId="278"/>
            <ac:spMk id="24" creationId="{583AFE5A-71AB-4015-9A98-F9B5619E23F8}"/>
          </ac:spMkLst>
        </pc:spChg>
        <pc:grpChg chg="add del">
          <ac:chgData name="John Dango" userId="84ae54e972e39744" providerId="LiveId" clId="{6605CA88-8F9B-435D-B43A-43B3E10257E4}" dt="2019-11-03T05:04:24.634" v="68" actId="478"/>
          <ac:grpSpMkLst>
            <pc:docMk/>
            <pc:sldMk cId="1105204061" sldId="278"/>
            <ac:grpSpMk id="4" creationId="{16AD5215-238E-4C69-B427-57995A69F7DB}"/>
          </ac:grpSpMkLst>
        </pc:grpChg>
        <pc:grpChg chg="add del">
          <ac:chgData name="John Dango" userId="84ae54e972e39744" providerId="LiveId" clId="{6605CA88-8F9B-435D-B43A-43B3E10257E4}" dt="2019-11-03T05:04:38.443" v="72" actId="478"/>
          <ac:grpSpMkLst>
            <pc:docMk/>
            <pc:sldMk cId="1105204061" sldId="278"/>
            <ac:grpSpMk id="7" creationId="{5F42EAE9-4A05-49E5-869D-B540463616EC}"/>
          </ac:grpSpMkLst>
        </pc:grpChg>
        <pc:grpChg chg="add del mod">
          <ac:chgData name="John Dango" userId="84ae54e972e39744" providerId="LiveId" clId="{6605CA88-8F9B-435D-B43A-43B3E10257E4}" dt="2019-11-03T20:17:44.186" v="861" actId="478"/>
          <ac:grpSpMkLst>
            <pc:docMk/>
            <pc:sldMk cId="1105204061" sldId="278"/>
            <ac:grpSpMk id="14" creationId="{235F9FD4-2015-4B19-8E09-226F7F6995BA}"/>
          </ac:grpSpMkLst>
        </pc:grpChg>
        <pc:grpChg chg="add del mod">
          <ac:chgData name="John Dango" userId="84ae54e972e39744" providerId="LiveId" clId="{6605CA88-8F9B-435D-B43A-43B3E10257E4}" dt="2019-11-03T05:20:41.775" v="124" actId="478"/>
          <ac:grpSpMkLst>
            <pc:docMk/>
            <pc:sldMk cId="1105204061" sldId="278"/>
            <ac:grpSpMk id="15" creationId="{C73594F0-01C6-43B7-93F3-32B3B9011F81}"/>
          </ac:grpSpMkLst>
        </pc:grpChg>
        <pc:grpChg chg="add del mod">
          <ac:chgData name="John Dango" userId="84ae54e972e39744" providerId="LiveId" clId="{6605CA88-8F9B-435D-B43A-43B3E10257E4}" dt="2019-11-03T20:17:42.843" v="860" actId="478"/>
          <ac:grpSpMkLst>
            <pc:docMk/>
            <pc:sldMk cId="1105204061" sldId="278"/>
            <ac:grpSpMk id="20" creationId="{ACB9CDFF-3FBD-4A42-A97D-132714B240BA}"/>
          </ac:grpSpMkLst>
        </pc:grpChg>
        <pc:grpChg chg="add mod">
          <ac:chgData name="John Dango" userId="84ae54e972e39744" providerId="LiveId" clId="{6605CA88-8F9B-435D-B43A-43B3E10257E4}" dt="2019-11-03T05:25:40.363" v="190" actId="164"/>
          <ac:grpSpMkLst>
            <pc:docMk/>
            <pc:sldMk cId="1105204061" sldId="278"/>
            <ac:grpSpMk id="21" creationId="{C8015ADC-19A3-4BBE-ADBC-FC2B8727366C}"/>
          </ac:grpSpMkLst>
        </pc:grpChg>
        <pc:picChg chg="del topLvl">
          <ac:chgData name="John Dango" userId="84ae54e972e39744" providerId="LiveId" clId="{6605CA88-8F9B-435D-B43A-43B3E10257E4}" dt="2019-11-03T05:04:24.634" v="68" actId="478"/>
          <ac:picMkLst>
            <pc:docMk/>
            <pc:sldMk cId="1105204061" sldId="278"/>
            <ac:picMk id="5" creationId="{209EF640-C123-49A4-95D1-CC8B47E425C1}"/>
          </ac:picMkLst>
        </pc:picChg>
        <pc:picChg chg="add del">
          <ac:chgData name="John Dango" userId="84ae54e972e39744" providerId="LiveId" clId="{6605CA88-8F9B-435D-B43A-43B3E10257E4}" dt="2019-11-03T05:04:34.956" v="71" actId="478"/>
          <ac:picMkLst>
            <pc:docMk/>
            <pc:sldMk cId="1105204061" sldId="278"/>
            <ac:picMk id="9" creationId="{BEFA99D4-1D7F-4E14-B2C8-D5700BDBF106}"/>
          </ac:picMkLst>
        </pc:picChg>
        <pc:picChg chg="add del mod topLvl">
          <ac:chgData name="John Dango" userId="84ae54e972e39744" providerId="LiveId" clId="{6605CA88-8F9B-435D-B43A-43B3E10257E4}" dt="2019-11-03T20:17:42.843" v="860" actId="478"/>
          <ac:picMkLst>
            <pc:docMk/>
            <pc:sldMk cId="1105204061" sldId="278"/>
            <ac:picMk id="11" creationId="{CC3769AC-1B5E-4171-B10C-70370A2201AA}"/>
          </ac:picMkLst>
        </pc:picChg>
        <pc:picChg chg="add del mod topLvl">
          <ac:chgData name="John Dango" userId="84ae54e972e39744" providerId="LiveId" clId="{6605CA88-8F9B-435D-B43A-43B3E10257E4}" dt="2019-11-03T20:17:44.186" v="861" actId="478"/>
          <ac:picMkLst>
            <pc:docMk/>
            <pc:sldMk cId="1105204061" sldId="278"/>
            <ac:picMk id="12" creationId="{96D13133-A4BC-4DE4-AEE5-294AD7905000}"/>
          </ac:picMkLst>
        </pc:picChg>
        <pc:picChg chg="add del mod">
          <ac:chgData name="John Dango" userId="84ae54e972e39744" providerId="LiveId" clId="{6605CA88-8F9B-435D-B43A-43B3E10257E4}" dt="2019-11-03T20:17:03.626" v="852" actId="478"/>
          <ac:picMkLst>
            <pc:docMk/>
            <pc:sldMk cId="1105204061" sldId="278"/>
            <ac:picMk id="18" creationId="{7632DA6A-CFF4-4DA2-9441-10EB067E9CC0}"/>
          </ac:picMkLst>
        </pc:picChg>
        <pc:picChg chg="add del mod">
          <ac:chgData name="John Dango" userId="84ae54e972e39744" providerId="LiveId" clId="{6605CA88-8F9B-435D-B43A-43B3E10257E4}" dt="2019-11-03T20:16:24.770" v="845" actId="478"/>
          <ac:picMkLst>
            <pc:docMk/>
            <pc:sldMk cId="1105204061" sldId="278"/>
            <ac:picMk id="19" creationId="{C3C37398-FB84-401B-9CD7-C64B0E2D10B5}"/>
          </ac:picMkLst>
        </pc:picChg>
        <pc:picChg chg="add mod">
          <ac:chgData name="John Dango" userId="84ae54e972e39744" providerId="LiveId" clId="{6605CA88-8F9B-435D-B43A-43B3E10257E4}" dt="2019-11-03T20:16:41.001" v="851" actId="1037"/>
          <ac:picMkLst>
            <pc:docMk/>
            <pc:sldMk cId="1105204061" sldId="278"/>
            <ac:picMk id="25" creationId="{648378D6-2758-4EF5-A240-8B74F0CAFA19}"/>
          </ac:picMkLst>
        </pc:picChg>
        <pc:picChg chg="add mod">
          <ac:chgData name="John Dango" userId="84ae54e972e39744" providerId="LiveId" clId="{6605CA88-8F9B-435D-B43A-43B3E10257E4}" dt="2019-11-03T20:17:30.298" v="857" actId="14100"/>
          <ac:picMkLst>
            <pc:docMk/>
            <pc:sldMk cId="1105204061" sldId="278"/>
            <ac:picMk id="26" creationId="{0DA39783-5A86-460D-A987-B7FF89FBC50D}"/>
          </ac:picMkLst>
        </pc:picChg>
        <pc:picChg chg="add mod">
          <ac:chgData name="John Dango" userId="84ae54e972e39744" providerId="LiveId" clId="{6605CA88-8F9B-435D-B43A-43B3E10257E4}" dt="2019-11-03T20:18:52.066" v="866" actId="1076"/>
          <ac:picMkLst>
            <pc:docMk/>
            <pc:sldMk cId="1105204061" sldId="278"/>
            <ac:picMk id="27" creationId="{4EC1A9AE-DC81-493D-BFA1-6DA5814DC5E5}"/>
          </ac:picMkLst>
        </pc:picChg>
        <pc:picChg chg="add mod">
          <ac:chgData name="John Dango" userId="84ae54e972e39744" providerId="LiveId" clId="{6605CA88-8F9B-435D-B43A-43B3E10257E4}" dt="2019-11-03T20:19:58.138" v="873" actId="14100"/>
          <ac:picMkLst>
            <pc:docMk/>
            <pc:sldMk cId="1105204061" sldId="278"/>
            <ac:picMk id="28" creationId="{5C5BC198-4998-48FE-ADDA-B1D4DD8DCCF8}"/>
          </ac:picMkLst>
        </pc:picChg>
      </pc:sldChg>
      <pc:sldChg chg="addSp delSp modSp add">
        <pc:chgData name="John Dango" userId="84ae54e972e39744" providerId="LiveId" clId="{6605CA88-8F9B-435D-B43A-43B3E10257E4}" dt="2019-11-03T05:58:53.775" v="303" actId="1036"/>
        <pc:sldMkLst>
          <pc:docMk/>
          <pc:sldMk cId="4052894772" sldId="279"/>
        </pc:sldMkLst>
        <pc:spChg chg="del">
          <ac:chgData name="John Dango" userId="84ae54e972e39744" providerId="LiveId" clId="{6605CA88-8F9B-435D-B43A-43B3E10257E4}" dt="2019-11-03T05:30:20.943" v="268" actId="478"/>
          <ac:spMkLst>
            <pc:docMk/>
            <pc:sldMk cId="4052894772" sldId="279"/>
            <ac:spMk id="2" creationId="{6A83AC64-DB54-401B-9112-B63D471A1A25}"/>
          </ac:spMkLst>
        </pc:spChg>
        <pc:spChg chg="del">
          <ac:chgData name="John Dango" userId="84ae54e972e39744" providerId="LiveId" clId="{6605CA88-8F9B-435D-B43A-43B3E10257E4}" dt="2019-11-03T05:30:20.943" v="268" actId="478"/>
          <ac:spMkLst>
            <pc:docMk/>
            <pc:sldMk cId="4052894772" sldId="279"/>
            <ac:spMk id="3" creationId="{969BF6CA-8714-4E07-A7A4-E4CB15E53060}"/>
          </ac:spMkLst>
        </pc:spChg>
        <pc:spChg chg="add mod">
          <ac:chgData name="John Dango" userId="84ae54e972e39744" providerId="LiveId" clId="{6605CA88-8F9B-435D-B43A-43B3E10257E4}" dt="2019-11-03T05:58:53.775" v="303" actId="1036"/>
          <ac:spMkLst>
            <pc:docMk/>
            <pc:sldMk cId="4052894772" sldId="279"/>
            <ac:spMk id="5" creationId="{647B77FA-B61B-46E1-A4D1-D41FC918A020}"/>
          </ac:spMkLst>
        </pc:spChg>
        <pc:picChg chg="add mod">
          <ac:chgData name="John Dango" userId="84ae54e972e39744" providerId="LiveId" clId="{6605CA88-8F9B-435D-B43A-43B3E10257E4}" dt="2019-11-03T05:58:23.598" v="297" actId="1076"/>
          <ac:picMkLst>
            <pc:docMk/>
            <pc:sldMk cId="4052894772" sldId="279"/>
            <ac:picMk id="4" creationId="{29733521-C631-40E8-AAE9-3861B78F4D7C}"/>
          </ac:picMkLst>
        </pc:picChg>
      </pc:sldChg>
      <pc:sldChg chg="addSp delSp modSp add">
        <pc:chgData name="John Dango" userId="84ae54e972e39744" providerId="LiveId" clId="{6605CA88-8F9B-435D-B43A-43B3E10257E4}" dt="2019-11-03T22:01:32.848" v="1082" actId="1076"/>
        <pc:sldMkLst>
          <pc:docMk/>
          <pc:sldMk cId="4265170785" sldId="280"/>
        </pc:sldMkLst>
        <pc:spChg chg="del">
          <ac:chgData name="John Dango" userId="84ae54e972e39744" providerId="LiveId" clId="{6605CA88-8F9B-435D-B43A-43B3E10257E4}" dt="2019-11-03T06:34:51.953" v="415" actId="478"/>
          <ac:spMkLst>
            <pc:docMk/>
            <pc:sldMk cId="4265170785" sldId="280"/>
            <ac:spMk id="2" creationId="{2E12F9FD-9F78-42F5-A80A-E8E7480DA06F}"/>
          </ac:spMkLst>
        </pc:spChg>
        <pc:spChg chg="del">
          <ac:chgData name="John Dango" userId="84ae54e972e39744" providerId="LiveId" clId="{6605CA88-8F9B-435D-B43A-43B3E10257E4}" dt="2019-11-03T06:34:51.953" v="415" actId="478"/>
          <ac:spMkLst>
            <pc:docMk/>
            <pc:sldMk cId="4265170785" sldId="280"/>
            <ac:spMk id="3" creationId="{4E18554B-9976-40CD-A8BE-9D349D4BAC44}"/>
          </ac:spMkLst>
        </pc:spChg>
        <pc:spChg chg="add mod">
          <ac:chgData name="John Dango" userId="84ae54e972e39744" providerId="LiveId" clId="{6605CA88-8F9B-435D-B43A-43B3E10257E4}" dt="2019-11-03T06:50:52.829" v="506" actId="20577"/>
          <ac:spMkLst>
            <pc:docMk/>
            <pc:sldMk cId="4265170785" sldId="280"/>
            <ac:spMk id="6" creationId="{938A5B3E-50C7-4A56-B521-A12A5A3484B1}"/>
          </ac:spMkLst>
        </pc:spChg>
        <pc:spChg chg="add mod">
          <ac:chgData name="John Dango" userId="84ae54e972e39744" providerId="LiveId" clId="{6605CA88-8F9B-435D-B43A-43B3E10257E4}" dt="2019-11-03T20:56:39.785" v="934" actId="1038"/>
          <ac:spMkLst>
            <pc:docMk/>
            <pc:sldMk cId="4265170785" sldId="280"/>
            <ac:spMk id="7" creationId="{1A345818-A7D8-4047-A4FC-73B1D1F51B54}"/>
          </ac:spMkLst>
        </pc:spChg>
        <pc:spChg chg="add mod">
          <ac:chgData name="John Dango" userId="84ae54e972e39744" providerId="LiveId" clId="{6605CA88-8F9B-435D-B43A-43B3E10257E4}" dt="2019-11-03T06:50:45.517" v="503" actId="120"/>
          <ac:spMkLst>
            <pc:docMk/>
            <pc:sldMk cId="4265170785" sldId="280"/>
            <ac:spMk id="9" creationId="{D0197A04-0A26-4A34-9203-173E9457EEA4}"/>
          </ac:spMkLst>
        </pc:spChg>
        <pc:spChg chg="add mod">
          <ac:chgData name="John Dango" userId="84ae54e972e39744" providerId="LiveId" clId="{6605CA88-8F9B-435D-B43A-43B3E10257E4}" dt="2019-11-03T22:01:32.848" v="1082" actId="1076"/>
          <ac:spMkLst>
            <pc:docMk/>
            <pc:sldMk cId="4265170785" sldId="280"/>
            <ac:spMk id="11" creationId="{075E9A6F-8D6F-4BD8-9CB8-D527F0CCCB56}"/>
          </ac:spMkLst>
        </pc:spChg>
        <pc:picChg chg="add del mod">
          <ac:chgData name="John Dango" userId="84ae54e972e39744" providerId="LiveId" clId="{6605CA88-8F9B-435D-B43A-43B3E10257E4}" dt="2019-11-03T20:53:49.362" v="900" actId="478"/>
          <ac:picMkLst>
            <pc:docMk/>
            <pc:sldMk cId="4265170785" sldId="280"/>
            <ac:picMk id="4" creationId="{95C2EFC5-47D4-4EE2-ADAE-751DC10B7798}"/>
          </ac:picMkLst>
        </pc:picChg>
        <pc:picChg chg="add mod">
          <ac:chgData name="John Dango" userId="84ae54e972e39744" providerId="LiveId" clId="{6605CA88-8F9B-435D-B43A-43B3E10257E4}" dt="2019-11-03T06:36:56.392" v="426" actId="1076"/>
          <ac:picMkLst>
            <pc:docMk/>
            <pc:sldMk cId="4265170785" sldId="280"/>
            <ac:picMk id="5" creationId="{C256F7A6-C637-492F-B8B1-288F907538F3}"/>
          </ac:picMkLst>
        </pc:picChg>
        <pc:picChg chg="add mod">
          <ac:chgData name="John Dango" userId="84ae54e972e39744" providerId="LiveId" clId="{6605CA88-8F9B-435D-B43A-43B3E10257E4}" dt="2019-11-03T06:41:15.076" v="456" actId="14100"/>
          <ac:picMkLst>
            <pc:docMk/>
            <pc:sldMk cId="4265170785" sldId="280"/>
            <ac:picMk id="8" creationId="{E36C608C-E167-47FE-A05C-B04FE09EE4EF}"/>
          </ac:picMkLst>
        </pc:picChg>
        <pc:picChg chg="add del mod">
          <ac:chgData name="John Dango" userId="84ae54e972e39744" providerId="LiveId" clId="{6605CA88-8F9B-435D-B43A-43B3E10257E4}" dt="2019-11-03T20:53:12.521" v="894" actId="478"/>
          <ac:picMkLst>
            <pc:docMk/>
            <pc:sldMk cId="4265170785" sldId="280"/>
            <ac:picMk id="10" creationId="{6433F47C-1083-4C39-97FC-AC1E2650739D}"/>
          </ac:picMkLst>
        </pc:picChg>
        <pc:picChg chg="add del mod">
          <ac:chgData name="John Dango" userId="84ae54e972e39744" providerId="LiveId" clId="{6605CA88-8F9B-435D-B43A-43B3E10257E4}" dt="2019-11-03T20:55:22.266" v="904" actId="478"/>
          <ac:picMkLst>
            <pc:docMk/>
            <pc:sldMk cId="4265170785" sldId="280"/>
            <ac:picMk id="12" creationId="{EE978720-2A7A-4220-B5EA-4306C70A949E}"/>
          </ac:picMkLst>
        </pc:picChg>
        <pc:picChg chg="add del mod">
          <ac:chgData name="John Dango" userId="84ae54e972e39744" providerId="LiveId" clId="{6605CA88-8F9B-435D-B43A-43B3E10257E4}" dt="2019-11-03T20:55:20.410" v="903" actId="478"/>
          <ac:picMkLst>
            <pc:docMk/>
            <pc:sldMk cId="4265170785" sldId="280"/>
            <ac:picMk id="13" creationId="{0BD69C3D-1F02-45B4-8F2F-89BDC78407DE}"/>
          </ac:picMkLst>
        </pc:picChg>
        <pc:picChg chg="add mod">
          <ac:chgData name="John Dango" userId="84ae54e972e39744" providerId="LiveId" clId="{6605CA88-8F9B-435D-B43A-43B3E10257E4}" dt="2019-11-03T20:55:46.626" v="912" actId="14100"/>
          <ac:picMkLst>
            <pc:docMk/>
            <pc:sldMk cId="4265170785" sldId="280"/>
            <ac:picMk id="14" creationId="{B61C74FE-6CB3-4869-B1C7-1DF2DD8B22AF}"/>
          </ac:picMkLst>
        </pc:picChg>
        <pc:picChg chg="add mod">
          <ac:chgData name="John Dango" userId="84ae54e972e39744" providerId="LiveId" clId="{6605CA88-8F9B-435D-B43A-43B3E10257E4}" dt="2019-11-03T20:56:32.193" v="921" actId="1076"/>
          <ac:picMkLst>
            <pc:docMk/>
            <pc:sldMk cId="4265170785" sldId="280"/>
            <ac:picMk id="15" creationId="{EBA34753-F272-4983-8FC9-ED7007DC2475}"/>
          </ac:picMkLst>
        </pc:picChg>
      </pc:sldChg>
      <pc:sldChg chg="delSp modSp add">
        <pc:chgData name="John Dango" userId="84ae54e972e39744" providerId="LiveId" clId="{6605CA88-8F9B-435D-B43A-43B3E10257E4}" dt="2019-11-03T06:11:22.617" v="316" actId="20577"/>
        <pc:sldMkLst>
          <pc:docMk/>
          <pc:sldMk cId="3671835715" sldId="281"/>
        </pc:sldMkLst>
        <pc:spChg chg="del">
          <ac:chgData name="John Dango" userId="84ae54e972e39744" providerId="LiveId" clId="{6605CA88-8F9B-435D-B43A-43B3E10257E4}" dt="2019-11-03T06:10:57.858" v="306" actId="478"/>
          <ac:spMkLst>
            <pc:docMk/>
            <pc:sldMk cId="3671835715" sldId="281"/>
            <ac:spMk id="2" creationId="{7A4D7FD6-0DBA-4661-AD70-1DEFB1241557}"/>
          </ac:spMkLst>
        </pc:spChg>
        <pc:spChg chg="mod">
          <ac:chgData name="John Dango" userId="84ae54e972e39744" providerId="LiveId" clId="{6605CA88-8F9B-435D-B43A-43B3E10257E4}" dt="2019-11-03T06:11:22.617" v="316" actId="20577"/>
          <ac:spMkLst>
            <pc:docMk/>
            <pc:sldMk cId="3671835715" sldId="281"/>
            <ac:spMk id="3" creationId="{F83ED40A-8F84-497A-87BB-915386814CBF}"/>
          </ac:spMkLst>
        </pc:spChg>
      </pc:sldChg>
      <pc:sldChg chg="modSp add">
        <pc:chgData name="John Dango" userId="84ae54e972e39744" providerId="LiveId" clId="{6605CA88-8F9B-435D-B43A-43B3E10257E4}" dt="2019-11-03T06:17:40.046" v="345" actId="20577"/>
        <pc:sldMkLst>
          <pc:docMk/>
          <pc:sldMk cId="260687301" sldId="282"/>
        </pc:sldMkLst>
        <pc:spChg chg="mod">
          <ac:chgData name="John Dango" userId="84ae54e972e39744" providerId="LiveId" clId="{6605CA88-8F9B-435D-B43A-43B3E10257E4}" dt="2019-11-03T06:17:40.046" v="345" actId="20577"/>
          <ac:spMkLst>
            <pc:docMk/>
            <pc:sldMk cId="260687301" sldId="282"/>
            <ac:spMk id="3" creationId="{F83ED40A-8F84-497A-87BB-915386814CBF}"/>
          </ac:spMkLst>
        </pc:spChg>
      </pc:sldChg>
      <pc:sldChg chg="modSp add">
        <pc:chgData name="John Dango" userId="84ae54e972e39744" providerId="LiveId" clId="{6605CA88-8F9B-435D-B43A-43B3E10257E4}" dt="2019-11-03T06:27:51.361" v="412" actId="58"/>
        <pc:sldMkLst>
          <pc:docMk/>
          <pc:sldMk cId="4134458888" sldId="283"/>
        </pc:sldMkLst>
        <pc:spChg chg="mod">
          <ac:chgData name="John Dango" userId="84ae54e972e39744" providerId="LiveId" clId="{6605CA88-8F9B-435D-B43A-43B3E10257E4}" dt="2019-11-03T06:27:51.361" v="412" actId="58"/>
          <ac:spMkLst>
            <pc:docMk/>
            <pc:sldMk cId="4134458888" sldId="283"/>
            <ac:spMk id="3" creationId="{F83ED40A-8F84-497A-87BB-915386814CBF}"/>
          </ac:spMkLst>
        </pc:spChg>
      </pc:sldChg>
      <pc:sldChg chg="modSp add">
        <pc:chgData name="John Dango" userId="84ae54e972e39744" providerId="LiveId" clId="{6605CA88-8F9B-435D-B43A-43B3E10257E4}" dt="2019-11-03T06:28:55.128" v="414" actId="20577"/>
        <pc:sldMkLst>
          <pc:docMk/>
          <pc:sldMk cId="1589727005" sldId="284"/>
        </pc:sldMkLst>
        <pc:spChg chg="mod">
          <ac:chgData name="John Dango" userId="84ae54e972e39744" providerId="LiveId" clId="{6605CA88-8F9B-435D-B43A-43B3E10257E4}" dt="2019-11-03T06:28:55.128" v="414" actId="20577"/>
          <ac:spMkLst>
            <pc:docMk/>
            <pc:sldMk cId="1589727005" sldId="284"/>
            <ac:spMk id="3" creationId="{F83ED40A-8F84-497A-87BB-915386814CBF}"/>
          </ac:spMkLst>
        </pc:spChg>
      </pc:sldChg>
      <pc:sldChg chg="addSp delSp modSp add">
        <pc:chgData name="John Dango" userId="84ae54e972e39744" providerId="LiveId" clId="{6605CA88-8F9B-435D-B43A-43B3E10257E4}" dt="2019-11-03T21:04:53.329" v="968" actId="1076"/>
        <pc:sldMkLst>
          <pc:docMk/>
          <pc:sldMk cId="3021935597" sldId="285"/>
        </pc:sldMkLst>
        <pc:spChg chg="del">
          <ac:chgData name="John Dango" userId="84ae54e972e39744" providerId="LiveId" clId="{6605CA88-8F9B-435D-B43A-43B3E10257E4}" dt="2019-11-03T06:45:25.492" v="476" actId="478"/>
          <ac:spMkLst>
            <pc:docMk/>
            <pc:sldMk cId="3021935597" sldId="285"/>
            <ac:spMk id="2" creationId="{DD91D880-6119-4D93-8608-A4F0385DEE68}"/>
          </ac:spMkLst>
        </pc:spChg>
        <pc:spChg chg="del">
          <ac:chgData name="John Dango" userId="84ae54e972e39744" providerId="LiveId" clId="{6605CA88-8F9B-435D-B43A-43B3E10257E4}" dt="2019-11-03T06:45:25.492" v="476" actId="478"/>
          <ac:spMkLst>
            <pc:docMk/>
            <pc:sldMk cId="3021935597" sldId="285"/>
            <ac:spMk id="3" creationId="{D0A76AB4-E993-4551-BB72-3CF961F96BCF}"/>
          </ac:spMkLst>
        </pc:spChg>
        <pc:spChg chg="add mod">
          <ac:chgData name="John Dango" userId="84ae54e972e39744" providerId="LiveId" clId="{6605CA88-8F9B-435D-B43A-43B3E10257E4}" dt="2019-11-03T06:50:21.080" v="498" actId="20577"/>
          <ac:spMkLst>
            <pc:docMk/>
            <pc:sldMk cId="3021935597" sldId="285"/>
            <ac:spMk id="5" creationId="{3CFC7288-B91F-4450-9BCF-EFC759B2EAF5}"/>
          </ac:spMkLst>
        </pc:spChg>
        <pc:picChg chg="add del mod">
          <ac:chgData name="John Dango" userId="84ae54e972e39744" providerId="LiveId" clId="{6605CA88-8F9B-435D-B43A-43B3E10257E4}" dt="2019-11-03T21:00:29.089" v="958" actId="478"/>
          <ac:picMkLst>
            <pc:docMk/>
            <pc:sldMk cId="3021935597" sldId="285"/>
            <ac:picMk id="4" creationId="{24088F57-5143-4E70-AC58-AA19CAFDE7E5}"/>
          </ac:picMkLst>
        </pc:picChg>
        <pc:picChg chg="add del mod">
          <ac:chgData name="John Dango" userId="84ae54e972e39744" providerId="LiveId" clId="{6605CA88-8F9B-435D-B43A-43B3E10257E4}" dt="2019-11-03T21:04:47.066" v="964" actId="478"/>
          <ac:picMkLst>
            <pc:docMk/>
            <pc:sldMk cId="3021935597" sldId="285"/>
            <ac:picMk id="6" creationId="{51C13DAE-979D-4737-8E1B-1FE8A584BC73}"/>
          </ac:picMkLst>
        </pc:picChg>
        <pc:picChg chg="add mod">
          <ac:chgData name="John Dango" userId="84ae54e972e39744" providerId="LiveId" clId="{6605CA88-8F9B-435D-B43A-43B3E10257E4}" dt="2019-11-03T21:04:53.329" v="968" actId="1076"/>
          <ac:picMkLst>
            <pc:docMk/>
            <pc:sldMk cId="3021935597" sldId="285"/>
            <ac:picMk id="7" creationId="{60E4F65A-8E7D-49AF-96B2-51A420D2A770}"/>
          </ac:picMkLst>
        </pc:picChg>
      </pc:sldChg>
      <pc:sldChg chg="addSp delSp modSp add">
        <pc:chgData name="John Dango" userId="84ae54e972e39744" providerId="LiveId" clId="{6605CA88-8F9B-435D-B43A-43B3E10257E4}" dt="2019-11-03T20:36:15.398" v="891" actId="120"/>
        <pc:sldMkLst>
          <pc:docMk/>
          <pc:sldMk cId="1630596214" sldId="286"/>
        </pc:sldMkLst>
        <pc:spChg chg="mod">
          <ac:chgData name="John Dango" userId="84ae54e972e39744" providerId="LiveId" clId="{6605CA88-8F9B-435D-B43A-43B3E10257E4}" dt="2019-11-03T20:36:15.398" v="891" actId="120"/>
          <ac:spMkLst>
            <pc:docMk/>
            <pc:sldMk cId="1630596214" sldId="286"/>
            <ac:spMk id="5" creationId="{647B77FA-B61B-46E1-A4D1-D41FC918A020}"/>
          </ac:spMkLst>
        </pc:spChg>
        <pc:picChg chg="add mod">
          <ac:chgData name="John Dango" userId="84ae54e972e39744" providerId="LiveId" clId="{6605CA88-8F9B-435D-B43A-43B3E10257E4}" dt="2019-11-03T20:36:00.578" v="877" actId="1076"/>
          <ac:picMkLst>
            <pc:docMk/>
            <pc:sldMk cId="1630596214" sldId="286"/>
            <ac:picMk id="2" creationId="{337830BF-2143-416D-B4B1-6E9901F27B65}"/>
          </ac:picMkLst>
        </pc:picChg>
        <pc:picChg chg="del">
          <ac:chgData name="John Dango" userId="84ae54e972e39744" providerId="LiveId" clId="{6605CA88-8F9B-435D-B43A-43B3E10257E4}" dt="2019-11-03T20:35:52.490" v="874" actId="478"/>
          <ac:picMkLst>
            <pc:docMk/>
            <pc:sldMk cId="1630596214" sldId="286"/>
            <ac:picMk id="4" creationId="{29733521-C631-40E8-AAE9-3861B78F4D7C}"/>
          </ac:picMkLst>
        </pc:picChg>
      </pc:sldChg>
      <pc:sldChg chg="addSp delSp modSp add">
        <pc:chgData name="John Dango" userId="84ae54e972e39744" providerId="LiveId" clId="{6605CA88-8F9B-435D-B43A-43B3E10257E4}" dt="2019-11-03T18:00:12.547" v="641" actId="1076"/>
        <pc:sldMkLst>
          <pc:docMk/>
          <pc:sldMk cId="3357391774" sldId="287"/>
        </pc:sldMkLst>
        <pc:spChg chg="add del">
          <ac:chgData name="John Dango" userId="84ae54e972e39744" providerId="LiveId" clId="{6605CA88-8F9B-435D-B43A-43B3E10257E4}" dt="2019-11-03T17:59:30.496" v="607" actId="478"/>
          <ac:spMkLst>
            <pc:docMk/>
            <pc:sldMk cId="3357391774" sldId="287"/>
            <ac:spMk id="8" creationId="{4E192654-9A08-486D-8E89-255FC1B293E2}"/>
          </ac:spMkLst>
        </pc:spChg>
        <pc:spChg chg="mod ord">
          <ac:chgData name="John Dango" userId="84ae54e972e39744" providerId="LiveId" clId="{6605CA88-8F9B-435D-B43A-43B3E10257E4}" dt="2019-11-03T18:00:01.864" v="640" actId="20577"/>
          <ac:spMkLst>
            <pc:docMk/>
            <pc:sldMk cId="3357391774" sldId="287"/>
            <ac:spMk id="10" creationId="{313B4D48-14C9-44C2-81F6-8989904958B4}"/>
          </ac:spMkLst>
        </pc:spChg>
        <pc:spChg chg="add mod">
          <ac:chgData name="John Dango" userId="84ae54e972e39744" providerId="LiveId" clId="{6605CA88-8F9B-435D-B43A-43B3E10257E4}" dt="2019-11-03T18:00:12.547" v="641" actId="1076"/>
          <ac:spMkLst>
            <pc:docMk/>
            <pc:sldMk cId="3357391774" sldId="287"/>
            <ac:spMk id="12" creationId="{1ED67396-4383-4ADC-89FA-819CC593B6E3}"/>
          </ac:spMkLst>
        </pc:spChg>
        <pc:graphicFrameChg chg="del">
          <ac:chgData name="John Dango" userId="84ae54e972e39744" providerId="LiveId" clId="{6605CA88-8F9B-435D-B43A-43B3E10257E4}" dt="2019-11-03T17:57:05.820" v="513" actId="478"/>
          <ac:graphicFrameMkLst>
            <pc:docMk/>
            <pc:sldMk cId="3357391774" sldId="287"/>
            <ac:graphicFrameMk id="2" creationId="{66A739ED-B12A-4DC4-B79A-0F2DDD49B928}"/>
          </ac:graphicFrameMkLst>
        </pc:graphicFrameChg>
        <pc:picChg chg="add mod">
          <ac:chgData name="John Dango" userId="84ae54e972e39744" providerId="LiveId" clId="{6605CA88-8F9B-435D-B43A-43B3E10257E4}" dt="2019-11-03T17:58:08.206" v="560" actId="1076"/>
          <ac:picMkLst>
            <pc:docMk/>
            <pc:sldMk cId="3357391774" sldId="287"/>
            <ac:picMk id="6" creationId="{9588A9DD-1D7F-4B43-B6CA-8131BC6A4771}"/>
          </ac:picMkLst>
        </pc:picChg>
      </pc:sldChg>
      <pc:sldChg chg="addSp delSp modSp add">
        <pc:chgData name="John Dango" userId="84ae54e972e39744" providerId="LiveId" clId="{6605CA88-8F9B-435D-B43A-43B3E10257E4}" dt="2019-11-04T03:34:44.225" v="1115" actId="1076"/>
        <pc:sldMkLst>
          <pc:docMk/>
          <pc:sldMk cId="1070540799" sldId="288"/>
        </pc:sldMkLst>
        <pc:spChg chg="del">
          <ac:chgData name="John Dango" userId="84ae54e972e39744" providerId="LiveId" clId="{6605CA88-8F9B-435D-B43A-43B3E10257E4}" dt="2019-11-04T03:34:02.161" v="1086" actId="478"/>
          <ac:spMkLst>
            <pc:docMk/>
            <pc:sldMk cId="1070540799" sldId="288"/>
            <ac:spMk id="2" creationId="{A8A86AA2-AA5D-48C9-9C95-147706572193}"/>
          </ac:spMkLst>
        </pc:spChg>
        <pc:spChg chg="del">
          <ac:chgData name="John Dango" userId="84ae54e972e39744" providerId="LiveId" clId="{6605CA88-8F9B-435D-B43A-43B3E10257E4}" dt="2019-11-04T03:34:02.161" v="1086" actId="478"/>
          <ac:spMkLst>
            <pc:docMk/>
            <pc:sldMk cId="1070540799" sldId="288"/>
            <ac:spMk id="3" creationId="{2309F1E1-12DB-456F-BE3A-06BF9DAA8B2E}"/>
          </ac:spMkLst>
        </pc:spChg>
        <pc:spChg chg="add mod">
          <ac:chgData name="John Dango" userId="84ae54e972e39744" providerId="LiveId" clId="{6605CA88-8F9B-435D-B43A-43B3E10257E4}" dt="2019-11-04T03:34:19.443" v="1113" actId="20577"/>
          <ac:spMkLst>
            <pc:docMk/>
            <pc:sldMk cId="1070540799" sldId="288"/>
            <ac:spMk id="4" creationId="{23B3C4DD-3647-4FD6-B56B-E5F07416607B}"/>
          </ac:spMkLst>
        </pc:spChg>
        <pc:picChg chg="add mod">
          <ac:chgData name="John Dango" userId="84ae54e972e39744" providerId="LiveId" clId="{6605CA88-8F9B-435D-B43A-43B3E10257E4}" dt="2019-11-04T03:34:44.225" v="1115" actId="1076"/>
          <ac:picMkLst>
            <pc:docMk/>
            <pc:sldMk cId="1070540799" sldId="288"/>
            <ac:picMk id="5" creationId="{25EEA9D0-47F5-49AA-BCBF-40386CF98D8A}"/>
          </ac:picMkLst>
        </pc:picChg>
      </pc:sldChg>
    </pc:docChg>
  </pc:docChgLst>
  <pc:docChgLst>
    <pc:chgData name="John Dango" userId="84ae54e972e39744" providerId="LiveId" clId="{E8347016-50A1-4A32-B5FA-6E539262ECF2}"/>
    <pc:docChg chg="undo custSel modSld">
      <pc:chgData name="John Dango" userId="84ae54e972e39744" providerId="LiveId" clId="{E8347016-50A1-4A32-B5FA-6E539262ECF2}" dt="2019-12-18T14:41:30.531" v="66" actId="1035"/>
      <pc:docMkLst>
        <pc:docMk/>
      </pc:docMkLst>
      <pc:sldChg chg="addSp modSp">
        <pc:chgData name="John Dango" userId="84ae54e972e39744" providerId="LiveId" clId="{E8347016-50A1-4A32-B5FA-6E539262ECF2}" dt="2019-12-18T14:29:19.256" v="5" actId="20577"/>
        <pc:sldMkLst>
          <pc:docMk/>
          <pc:sldMk cId="1193646469" sldId="275"/>
        </pc:sldMkLst>
        <pc:spChg chg="mod">
          <ac:chgData name="John Dango" userId="84ae54e972e39744" providerId="LiveId" clId="{E8347016-50A1-4A32-B5FA-6E539262ECF2}" dt="2019-12-18T14:29:19.256" v="5" actId="20577"/>
          <ac:spMkLst>
            <pc:docMk/>
            <pc:sldMk cId="1193646469" sldId="275"/>
            <ac:spMk id="7" creationId="{CD1B90A6-8EAC-4442-988E-B281027BCC4B}"/>
          </ac:spMkLst>
        </pc:spChg>
        <pc:picChg chg="add mod">
          <ac:chgData name="John Dango" userId="84ae54e972e39744" providerId="LiveId" clId="{E8347016-50A1-4A32-B5FA-6E539262ECF2}" dt="2019-12-18T14:29:14.678" v="2" actId="14100"/>
          <ac:picMkLst>
            <pc:docMk/>
            <pc:sldMk cId="1193646469" sldId="275"/>
            <ac:picMk id="2" creationId="{7E64EE31-5696-48C1-8056-906512FFAF31}"/>
          </ac:picMkLst>
        </pc:picChg>
      </pc:sldChg>
      <pc:sldChg chg="addSp delSp modSp">
        <pc:chgData name="John Dango" userId="84ae54e972e39744" providerId="LiveId" clId="{E8347016-50A1-4A32-B5FA-6E539262ECF2}" dt="2019-12-18T14:31:38.792" v="12" actId="1076"/>
        <pc:sldMkLst>
          <pc:docMk/>
          <pc:sldMk cId="1711688839" sldId="277"/>
        </pc:sldMkLst>
        <pc:picChg chg="add del">
          <ac:chgData name="John Dango" userId="84ae54e972e39744" providerId="LiveId" clId="{E8347016-50A1-4A32-B5FA-6E539262ECF2}" dt="2019-12-18T14:31:08.554" v="8"/>
          <ac:picMkLst>
            <pc:docMk/>
            <pc:sldMk cId="1711688839" sldId="277"/>
            <ac:picMk id="2" creationId="{76B56257-EAB6-4491-BC60-E6001839D03B}"/>
          </ac:picMkLst>
        </pc:picChg>
        <pc:picChg chg="add mod">
          <ac:chgData name="John Dango" userId="84ae54e972e39744" providerId="LiveId" clId="{E8347016-50A1-4A32-B5FA-6E539262ECF2}" dt="2019-12-18T14:31:38.792" v="12" actId="1076"/>
          <ac:picMkLst>
            <pc:docMk/>
            <pc:sldMk cId="1711688839" sldId="277"/>
            <ac:picMk id="3" creationId="{6A24DC74-666A-43D4-89A1-A2A034839D84}"/>
          </ac:picMkLst>
        </pc:picChg>
        <pc:picChg chg="del">
          <ac:chgData name="John Dango" userId="84ae54e972e39744" providerId="LiveId" clId="{E8347016-50A1-4A32-B5FA-6E539262ECF2}" dt="2019-12-18T14:31:06.502" v="6" actId="478"/>
          <ac:picMkLst>
            <pc:docMk/>
            <pc:sldMk cId="1711688839" sldId="277"/>
            <ac:picMk id="17" creationId="{B48C28B0-137B-4CB9-AB4C-23E22CB50F3A}"/>
          </ac:picMkLst>
        </pc:picChg>
      </pc:sldChg>
      <pc:sldChg chg="addSp delSp modSp">
        <pc:chgData name="John Dango" userId="84ae54e972e39744" providerId="LiveId" clId="{E8347016-50A1-4A32-B5FA-6E539262ECF2}" dt="2019-12-18T14:41:30.531" v="66" actId="1035"/>
        <pc:sldMkLst>
          <pc:docMk/>
          <pc:sldMk cId="1105204061" sldId="278"/>
        </pc:sldMkLst>
        <pc:picChg chg="add del mod">
          <ac:chgData name="John Dango" userId="84ae54e972e39744" providerId="LiveId" clId="{E8347016-50A1-4A32-B5FA-6E539262ECF2}" dt="2019-12-18T14:39:17.615" v="17"/>
          <ac:picMkLst>
            <pc:docMk/>
            <pc:sldMk cId="1105204061" sldId="278"/>
            <ac:picMk id="2" creationId="{B600A348-DF48-407A-BBA2-C44CEBD4D5B8}"/>
          </ac:picMkLst>
        </pc:picChg>
        <pc:picChg chg="add mod">
          <ac:chgData name="John Dango" userId="84ae54e972e39744" providerId="LiveId" clId="{E8347016-50A1-4A32-B5FA-6E539262ECF2}" dt="2019-12-18T14:39:51.703" v="50" actId="1036"/>
          <ac:picMkLst>
            <pc:docMk/>
            <pc:sldMk cId="1105204061" sldId="278"/>
            <ac:picMk id="3" creationId="{0152B722-3B73-4BD2-96E1-5E95EE3F348C}"/>
          </ac:picMkLst>
        </pc:picChg>
        <pc:picChg chg="add del mod">
          <ac:chgData name="John Dango" userId="84ae54e972e39744" providerId="LiveId" clId="{E8347016-50A1-4A32-B5FA-6E539262ECF2}" dt="2019-12-18T14:41:17.686" v="57"/>
          <ac:picMkLst>
            <pc:docMk/>
            <pc:sldMk cId="1105204061" sldId="278"/>
            <ac:picMk id="4" creationId="{7D15F8DE-D307-4C56-821F-0D9C35DEF0DC}"/>
          </ac:picMkLst>
        </pc:picChg>
        <pc:picChg chg="add mod">
          <ac:chgData name="John Dango" userId="84ae54e972e39744" providerId="LiveId" clId="{E8347016-50A1-4A32-B5FA-6E539262ECF2}" dt="2019-12-18T14:41:30.531" v="66" actId="1035"/>
          <ac:picMkLst>
            <pc:docMk/>
            <pc:sldMk cId="1105204061" sldId="278"/>
            <ac:picMk id="5" creationId="{8D44947C-0CD7-4DAC-9914-CE63D10E3A25}"/>
          </ac:picMkLst>
        </pc:picChg>
        <pc:picChg chg="add del">
          <ac:chgData name="John Dango" userId="84ae54e972e39744" providerId="LiveId" clId="{E8347016-50A1-4A32-B5FA-6E539262ECF2}" dt="2019-12-18T14:39:18.253" v="18" actId="478"/>
          <ac:picMkLst>
            <pc:docMk/>
            <pc:sldMk cId="1105204061" sldId="278"/>
            <ac:picMk id="26" creationId="{0DA39783-5A86-460D-A987-B7FF89FBC50D}"/>
          </ac:picMkLst>
        </pc:picChg>
        <pc:picChg chg="add del">
          <ac:chgData name="John Dango" userId="84ae54e972e39744" providerId="LiveId" clId="{E8347016-50A1-4A32-B5FA-6E539262ECF2}" dt="2019-12-18T14:41:18.138" v="58" actId="478"/>
          <ac:picMkLst>
            <pc:docMk/>
            <pc:sldMk cId="1105204061" sldId="278"/>
            <ac:picMk id="27" creationId="{4EC1A9AE-DC81-493D-BFA1-6DA5814DC5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F299-F427-4F23-B682-F2C7D5AFA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0FF0C-9202-421F-96E5-1B0158D25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CD107-116C-4CA2-9634-8B0627A3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98E-F4BE-4C10-A355-977F2B26825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2593-68AC-4CED-BD5D-7EBE7B90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836D3-BE51-4041-A306-23CDFC31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20D9-5FE6-42E4-BE19-E51EAC08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F8A3-F594-44AA-8FCA-4907428F8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95D94-D3FA-42C4-9919-04CC325D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98E-F4BE-4C10-A355-977F2B26825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D97D6-6FE0-4A57-9696-A3B8AB38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EB727-456B-4027-9876-C5E9D12E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4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6E3B9-0E19-4C64-8B37-15E1A5038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D9579-C497-413C-97C6-EDAD6F4C3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04FAD-EC06-4C2B-93AC-AE4EEAEC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98E-F4BE-4C10-A355-977F2B26825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9B4B-B13A-419B-ADC3-A1F06FAE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6ED5-D308-432D-AC22-C2DB0106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0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8F62-F70B-4275-8A0C-ED579E9B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559D-0DC5-4B84-8CD3-04B2A6D5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87C98-0917-42FA-9E10-E4C20C56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98E-F4BE-4C10-A355-977F2B26825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EE8E8-CEFB-44BF-8F92-34498190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FEE6-DC07-4D2B-A287-AF9C64C4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F271-C175-4B05-A121-635CB854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2610A-3A9C-4D45-A53E-3A9A1D74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7D4-392B-4E86-B70E-EC9C4057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98E-F4BE-4C10-A355-977F2B26825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81D9-AB61-460B-95B4-53C254BF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86BF0-EFC2-4CE5-8FAD-0A92C8C2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1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F7F6-B7A8-4F42-A17A-2604B821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BDFD0-BA8E-4BE8-BFC9-DA6374C75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F0519-F086-460F-8055-AFBCC2FE0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21A96-DD03-4731-852C-064FD8BB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98E-F4BE-4C10-A355-977F2B26825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2D53D-7045-41C7-B57C-5E8E7670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5E95-A8F7-4F0F-AD5B-E564BD5B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1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8013-3C5C-4018-A585-1F9F0457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F0598-A193-43D0-8CD7-3795B7A1C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BEADA-F7B2-4F2A-97C6-2D37B742C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18ED0-1457-4BD2-92BE-EC20D464D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705BB-BF9F-4F0E-AAC2-613E810E4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24137-B997-44B7-A0C5-BBF3EB7C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98E-F4BE-4C10-A355-977F2B26825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112A1-CF2E-4A0C-86A7-9B0AEACD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4458F-F55F-425E-A471-12F51405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2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3C82-E351-4DA8-8DA9-D243F8B2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6A1AB-F636-4E09-9F47-9ECB3E8D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98E-F4BE-4C10-A355-977F2B26825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BBA9D-D068-4413-8175-386D978A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E8311-477C-4654-83F7-F5E93B05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4D5C3-976A-4106-AAE2-1938B7CE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98E-F4BE-4C10-A355-977F2B26825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A154D-942C-4490-BE02-80EFA5F2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B80BC-2BF9-481C-9C16-398D6D51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5FC7-12FB-4DA0-9F86-37BD1B77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EF4A-B68B-4A74-A455-DFF9A1CA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71D5F-74FE-41E6-842A-DF4BB8FB2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4FA13-BBDD-455F-8182-03615B0C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98E-F4BE-4C10-A355-977F2B26825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C6907-3B85-4D6E-96E3-0FBBF531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320C0-0C28-4254-9277-B4ECD49D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4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A517-C62A-4E37-B879-0EEC7075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FEA0C-7824-4389-ACDF-8C1099CD6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D5C2B-347A-45FF-BBCC-85DDB9977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C8B6D-B1E1-43F2-96CA-AD17575A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98E-F4BE-4C10-A355-977F2B26825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7D651-3C45-43F1-89B0-FA556EE8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E6B0-D552-41A8-817B-02A98F68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FFF57-2439-4C2B-BEFA-6DEF5D31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29C4D-B183-4FEB-B9C3-A51ACC034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CB089-B507-490B-BE02-0661D80A9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8898E-F4BE-4C10-A355-977F2B26825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C2F0-8A5C-4CC8-B2F3-030384A14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1C410-3863-4B2C-BF4D-4491E1B98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5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EEDD-891B-4653-BB83-30779DDA4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ASSETS</a:t>
            </a:r>
          </a:p>
        </p:txBody>
      </p:sp>
    </p:spTree>
    <p:extLst>
      <p:ext uri="{BB962C8B-B14F-4D97-AF65-F5344CB8AC3E}">
        <p14:creationId xmlns:p14="http://schemas.microsoft.com/office/powerpoint/2010/main" val="76599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B3C4DD-3647-4FD6-B56B-E5F07416607B}"/>
              </a:ext>
            </a:extLst>
          </p:cNvPr>
          <p:cNvSpPr txBox="1"/>
          <p:nvPr/>
        </p:nvSpPr>
        <p:spPr>
          <a:xfrm>
            <a:off x="2653182" y="1487692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Contingency Table: </a:t>
            </a:r>
            <a:r>
              <a:rPr lang="en-US" sz="2400" dirty="0">
                <a:solidFill>
                  <a:srgbClr val="00B050"/>
                </a:solidFill>
              </a:rPr>
              <a:t>never_active_subscriber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EA9D0-47F5-49AA-BCBF-40386CF98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182" y="1879271"/>
            <a:ext cx="5430008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4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29B420-774E-4D69-A475-B12615270AFC}"/>
              </a:ext>
            </a:extLst>
          </p:cNvPr>
          <p:cNvSpPr txBox="1"/>
          <p:nvPr/>
        </p:nvSpPr>
        <p:spPr>
          <a:xfrm>
            <a:off x="2575612" y="929405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Independent T-Test Results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7F17E0-F26C-43EC-9D09-EBC375D5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382" y="1451900"/>
            <a:ext cx="5424487" cy="44703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221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29B420-774E-4D69-A475-B12615270AFC}"/>
              </a:ext>
            </a:extLst>
          </p:cNvPr>
          <p:cNvSpPr txBox="1"/>
          <p:nvPr/>
        </p:nvSpPr>
        <p:spPr>
          <a:xfrm>
            <a:off x="331909" y="972700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Box Plot: </a:t>
            </a:r>
            <a:r>
              <a:rPr lang="en-US" sz="2400" dirty="0">
                <a:solidFill>
                  <a:srgbClr val="00B050"/>
                </a:solidFill>
              </a:rPr>
              <a:t>DIFSUM_logins_30_45_45_60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B0036-D0C0-4F1F-A2CA-C150F5124148}"/>
              </a:ext>
            </a:extLst>
          </p:cNvPr>
          <p:cNvSpPr txBox="1"/>
          <p:nvPr/>
        </p:nvSpPr>
        <p:spPr>
          <a:xfrm>
            <a:off x="6169890" y="971258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Box Plot: </a:t>
            </a:r>
            <a:r>
              <a:rPr lang="en-US" sz="2400" dirty="0">
                <a:solidFill>
                  <a:srgbClr val="00B050"/>
                </a:solidFill>
              </a:rPr>
              <a:t>spent_per_song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EB69BB-D0CD-4B33-8E51-328917FA7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1" y="1432923"/>
            <a:ext cx="4925849" cy="2849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9FA18F-455D-4024-9A57-AD028DE5A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159" y="1432923"/>
            <a:ext cx="5032516" cy="284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3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29B420-774E-4D69-A475-B12615270AFC}"/>
              </a:ext>
            </a:extLst>
          </p:cNvPr>
          <p:cNvSpPr txBox="1"/>
          <p:nvPr/>
        </p:nvSpPr>
        <p:spPr>
          <a:xfrm>
            <a:off x="304198" y="971258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Box Plot: </a:t>
            </a:r>
            <a:r>
              <a:rPr lang="en-US" sz="2400" dirty="0">
                <a:solidFill>
                  <a:srgbClr val="00B050"/>
                </a:solidFill>
              </a:rPr>
              <a:t>total_logins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B0036-D0C0-4F1F-A2CA-C150F5124148}"/>
              </a:ext>
            </a:extLst>
          </p:cNvPr>
          <p:cNvSpPr txBox="1"/>
          <p:nvPr/>
        </p:nvSpPr>
        <p:spPr>
          <a:xfrm>
            <a:off x="6169890" y="971258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Box Plot: </a:t>
            </a:r>
            <a:r>
              <a:rPr lang="en-US" sz="2400" dirty="0">
                <a:solidFill>
                  <a:srgbClr val="00B050"/>
                </a:solidFill>
              </a:rPr>
              <a:t>songs_last_30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A3836F-6013-4DDA-9B7E-38E06234C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2"/>
          <a:stretch/>
        </p:blipFill>
        <p:spPr>
          <a:xfrm>
            <a:off x="180666" y="1657697"/>
            <a:ext cx="5424189" cy="28127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33DCC0-7EB3-4F88-A26E-C8929EB2F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45" y="1657697"/>
            <a:ext cx="5440789" cy="28127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A9C04B-2F4C-4FAA-9893-863BB859F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10" y="1919484"/>
            <a:ext cx="5424189" cy="206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2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29B420-774E-4D69-A475-B12615270AFC}"/>
              </a:ext>
            </a:extLst>
          </p:cNvPr>
          <p:cNvSpPr txBox="1"/>
          <p:nvPr/>
        </p:nvSpPr>
        <p:spPr>
          <a:xfrm>
            <a:off x="2575612" y="929405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Independent T-Test Results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7F17E0-F26C-43EC-9D09-EBC375D5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382" y="1451900"/>
            <a:ext cx="5424487" cy="44703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601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EEDD-891B-4653-BB83-30779DDA4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ASSETS</a:t>
            </a:r>
          </a:p>
        </p:txBody>
      </p:sp>
    </p:spTree>
    <p:extLst>
      <p:ext uri="{BB962C8B-B14F-4D97-AF65-F5344CB8AC3E}">
        <p14:creationId xmlns:p14="http://schemas.microsoft.com/office/powerpoint/2010/main" val="1038609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D632460-DEF6-494A-8A0A-84755AB36CBA}"/>
              </a:ext>
            </a:extLst>
          </p:cNvPr>
          <p:cNvGrpSpPr/>
          <p:nvPr/>
        </p:nvGrpSpPr>
        <p:grpSpPr>
          <a:xfrm>
            <a:off x="1444409" y="1830259"/>
            <a:ext cx="9303182" cy="3197482"/>
            <a:chOff x="1247408" y="1628283"/>
            <a:chExt cx="9303182" cy="319748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9111357-0000-4025-A1C3-6EE1364FFB0C}"/>
                </a:ext>
              </a:extLst>
            </p:cNvPr>
            <p:cNvGrpSpPr/>
            <p:nvPr/>
          </p:nvGrpSpPr>
          <p:grpSpPr>
            <a:xfrm>
              <a:off x="1247408" y="1628283"/>
              <a:ext cx="4419983" cy="3197482"/>
              <a:chOff x="1302826" y="178174"/>
              <a:chExt cx="4419983" cy="319748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29B420-774E-4D69-A475-B12615270AFC}"/>
                  </a:ext>
                </a:extLst>
              </p:cNvPr>
              <p:cNvSpPr txBox="1"/>
              <p:nvPr/>
            </p:nvSpPr>
            <p:spPr>
              <a:xfrm>
                <a:off x="1811766" y="178174"/>
                <a:ext cx="34021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B050"/>
                    </a:solidFill>
                  </a:rPr>
                  <a:t>Train Results</a:t>
                </a: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C0B6236-1920-477C-825B-C54566AC5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02826" y="639839"/>
                <a:ext cx="4419983" cy="2735817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677119E-D21D-4BF7-A02B-BCFCE5C2569F}"/>
                </a:ext>
              </a:extLst>
            </p:cNvPr>
            <p:cNvGrpSpPr/>
            <p:nvPr/>
          </p:nvGrpSpPr>
          <p:grpSpPr>
            <a:xfrm>
              <a:off x="6176331" y="1628283"/>
              <a:ext cx="4374259" cy="3144138"/>
              <a:chOff x="1302826" y="3482344"/>
              <a:chExt cx="4374259" cy="314413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5A1AB0E-C95F-47EE-9024-102121DED8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2826" y="3944010"/>
                <a:ext cx="4374259" cy="2682472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EF4A4D-C88D-4E50-8D65-263988A1081C}"/>
                  </a:ext>
                </a:extLst>
              </p:cNvPr>
              <p:cNvSpPr txBox="1"/>
              <p:nvPr/>
            </p:nvSpPr>
            <p:spPr>
              <a:xfrm>
                <a:off x="1523002" y="3482344"/>
                <a:ext cx="39339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Validation Results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135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A564DF0-D537-4F6F-8F66-5C382992532C}"/>
              </a:ext>
            </a:extLst>
          </p:cNvPr>
          <p:cNvGrpSpPr/>
          <p:nvPr/>
        </p:nvGrpSpPr>
        <p:grpSpPr>
          <a:xfrm>
            <a:off x="1234018" y="1627392"/>
            <a:ext cx="9723963" cy="3928670"/>
            <a:chOff x="1234018" y="679784"/>
            <a:chExt cx="9723963" cy="39286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016F88-6024-4D6D-B08C-73F9B940F446}"/>
                </a:ext>
              </a:extLst>
            </p:cNvPr>
            <p:cNvSpPr txBox="1"/>
            <p:nvPr/>
          </p:nvSpPr>
          <p:spPr>
            <a:xfrm>
              <a:off x="3370113" y="679784"/>
              <a:ext cx="5451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Validation Confusion Matrices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D0E80D-8D5D-463B-B659-B3E56C835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4018" y="1209639"/>
              <a:ext cx="9723963" cy="3398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57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D40A-8F84-497A-87BB-91538681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Model2</a:t>
            </a:r>
          </a:p>
        </p:txBody>
      </p:sp>
    </p:spTree>
    <p:extLst>
      <p:ext uri="{BB962C8B-B14F-4D97-AF65-F5344CB8AC3E}">
        <p14:creationId xmlns:p14="http://schemas.microsoft.com/office/powerpoint/2010/main" val="260687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C3AA33-5E97-412E-B383-A5C74E496331}"/>
              </a:ext>
            </a:extLst>
          </p:cNvPr>
          <p:cNvSpPr txBox="1"/>
          <p:nvPr/>
        </p:nvSpPr>
        <p:spPr>
          <a:xfrm>
            <a:off x="3127927" y="117302"/>
            <a:ext cx="593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Validation Confusion Matrices: </a:t>
            </a:r>
            <a:r>
              <a:rPr lang="en-US" sz="2400" dirty="0">
                <a:solidFill>
                  <a:srgbClr val="00B050"/>
                </a:solidFill>
              </a:rPr>
              <a:t>GBT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AE22BB-C00C-45DC-AA81-23AC9224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330" y="578967"/>
            <a:ext cx="7311335" cy="61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0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459373-34ED-4A54-B39B-E06AF90442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513542"/>
              </p:ext>
            </p:extLst>
          </p:nvPr>
        </p:nvGraphicFramePr>
        <p:xfrm>
          <a:off x="711200" y="1813666"/>
          <a:ext cx="8795327" cy="3924990"/>
        </p:xfrm>
        <a:graphic>
          <a:graphicData uri="http://schemas.openxmlformats.org/drawingml/2006/table">
            <a:tbl>
              <a:tblPr/>
              <a:tblGrid>
                <a:gridCol w="2343281">
                  <a:extLst>
                    <a:ext uri="{9D8B030D-6E8A-4147-A177-3AD203B41FA5}">
                      <a16:colId xmlns:a16="http://schemas.microsoft.com/office/drawing/2014/main" val="4137555540"/>
                    </a:ext>
                  </a:extLst>
                </a:gridCol>
                <a:gridCol w="3330155">
                  <a:extLst>
                    <a:ext uri="{9D8B030D-6E8A-4147-A177-3AD203B41FA5}">
                      <a16:colId xmlns:a16="http://schemas.microsoft.com/office/drawing/2014/main" val="2305443610"/>
                    </a:ext>
                  </a:extLst>
                </a:gridCol>
                <a:gridCol w="3121891">
                  <a:extLst>
                    <a:ext uri="{9D8B030D-6E8A-4147-A177-3AD203B41FA5}">
                      <a16:colId xmlns:a16="http://schemas.microsoft.com/office/drawing/2014/main" val="2901200662"/>
                    </a:ext>
                  </a:extLst>
                </a:gridCol>
              </a:tblGrid>
              <a:tr h="436110">
                <a:tc>
                  <a:txBody>
                    <a:bodyPr/>
                    <a:lstStyle/>
                    <a:p>
                      <a:r>
                        <a:rPr lang="en-US" b="1" dirty="0"/>
                        <a:t>msno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msno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msno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8065614"/>
                  </a:ext>
                </a:extLst>
              </a:tr>
              <a:tr h="436110">
                <a:tc>
                  <a:txBody>
                    <a:bodyPr/>
                    <a:lstStyle/>
                    <a:p>
                      <a:r>
                        <a:rPr lang="en-US" b="1" dirty="0"/>
                        <a:t>num_25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payment_method_id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city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4670060"/>
                  </a:ext>
                </a:extLst>
              </a:tr>
              <a:tr h="436110">
                <a:tc>
                  <a:txBody>
                    <a:bodyPr/>
                    <a:lstStyle/>
                    <a:p>
                      <a:r>
                        <a:rPr lang="en-US" b="1" dirty="0"/>
                        <a:t>num_50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payment_plan_days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1816927"/>
                  </a:ext>
                </a:extLst>
              </a:tr>
              <a:tr h="436110">
                <a:tc>
                  <a:txBody>
                    <a:bodyPr/>
                    <a:lstStyle/>
                    <a:p>
                      <a:r>
                        <a:rPr lang="en-US" b="1" dirty="0"/>
                        <a:t>num_75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plan_list_price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gender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646620"/>
                  </a:ext>
                </a:extLst>
              </a:tr>
              <a:tr h="436110">
                <a:tc>
                  <a:txBody>
                    <a:bodyPr/>
                    <a:lstStyle/>
                    <a:p>
                      <a:r>
                        <a:rPr lang="en-US" b="1" dirty="0"/>
                        <a:t>num_985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actual_amount_paid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registered_via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05985"/>
                  </a:ext>
                </a:extLst>
              </a:tr>
              <a:tr h="436110">
                <a:tc>
                  <a:txBody>
                    <a:bodyPr/>
                    <a:lstStyle/>
                    <a:p>
                      <a:r>
                        <a:rPr lang="en-US" b="1" dirty="0"/>
                        <a:t>num_100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is_auto_renew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registration_init_time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152409"/>
                  </a:ext>
                </a:extLst>
              </a:tr>
              <a:tr h="436110">
                <a:tc>
                  <a:txBody>
                    <a:bodyPr/>
                    <a:lstStyle/>
                    <a:p>
                      <a:r>
                        <a:rPr lang="en-US" b="1" dirty="0" err="1"/>
                        <a:t>num_unq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is_cancel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2339264"/>
                  </a:ext>
                </a:extLst>
              </a:tr>
              <a:tr h="436110">
                <a:tc>
                  <a:txBody>
                    <a:bodyPr/>
                    <a:lstStyle/>
                    <a:p>
                      <a:r>
                        <a:rPr lang="en-US" b="1" dirty="0" err="1"/>
                        <a:t>total_secs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transaction_date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5267033"/>
                  </a:ext>
                </a:extLst>
              </a:tr>
              <a:tr h="436110">
                <a:tc>
                  <a:txBody>
                    <a:bodyPr/>
                    <a:lstStyle/>
                    <a:p>
                      <a:r>
                        <a:rPr lang="en-US" b="1" dirty="0"/>
                        <a:t>date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membership_expire_date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837273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5119805-7DE1-46D6-B35A-BB30D9C58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9C872E8-3F07-47CB-A614-12C4E69E3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891" y="26474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B40A54D-CFA3-44A1-B438-42B4D790A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03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6C495-5040-4676-B579-E158350FB480}"/>
              </a:ext>
            </a:extLst>
          </p:cNvPr>
          <p:cNvSpPr txBox="1"/>
          <p:nvPr/>
        </p:nvSpPr>
        <p:spPr>
          <a:xfrm>
            <a:off x="974980" y="1352001"/>
            <a:ext cx="2091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user_logs_v1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843130-DB49-4558-8644-B1B11E992BAA}"/>
              </a:ext>
            </a:extLst>
          </p:cNvPr>
          <p:cNvSpPr txBox="1"/>
          <p:nvPr/>
        </p:nvSpPr>
        <p:spPr>
          <a:xfrm>
            <a:off x="3533758" y="1352001"/>
            <a:ext cx="275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transactions_v1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F43B43-293F-4D0F-9A77-359CFA9AA0E8}"/>
              </a:ext>
            </a:extLst>
          </p:cNvPr>
          <p:cNvSpPr txBox="1"/>
          <p:nvPr/>
        </p:nvSpPr>
        <p:spPr>
          <a:xfrm>
            <a:off x="6854638" y="1352001"/>
            <a:ext cx="2091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members_v3</a:t>
            </a:r>
          </a:p>
        </p:txBody>
      </p:sp>
    </p:spTree>
    <p:extLst>
      <p:ext uri="{BB962C8B-B14F-4D97-AF65-F5344CB8AC3E}">
        <p14:creationId xmlns:p14="http://schemas.microsoft.com/office/powerpoint/2010/main" val="2118960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C3AA33-5E97-412E-B383-A5C74E496331}"/>
              </a:ext>
            </a:extLst>
          </p:cNvPr>
          <p:cNvSpPr txBox="1"/>
          <p:nvPr/>
        </p:nvSpPr>
        <p:spPr>
          <a:xfrm>
            <a:off x="2603404" y="159490"/>
            <a:ext cx="5981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Validation Confusion Matrices: </a:t>
            </a:r>
            <a:r>
              <a:rPr lang="en-US" sz="2400" dirty="0">
                <a:solidFill>
                  <a:srgbClr val="00B050"/>
                </a:solidFill>
              </a:rPr>
              <a:t>RFC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76D86-B03A-44FE-9A84-1500FF09D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45" y="621155"/>
            <a:ext cx="7230261" cy="59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09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1B90A6-8EAC-4442-988E-B281027BCC4B}"/>
              </a:ext>
            </a:extLst>
          </p:cNvPr>
          <p:cNvSpPr txBox="1"/>
          <p:nvPr/>
        </p:nvSpPr>
        <p:spPr>
          <a:xfrm>
            <a:off x="3849944" y="525219"/>
            <a:ext cx="420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Validation Results: </a:t>
            </a:r>
            <a:r>
              <a:rPr lang="en-US" sz="2400" dirty="0">
                <a:solidFill>
                  <a:srgbClr val="00B050"/>
                </a:solidFill>
              </a:rPr>
              <a:t>GBT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3B4349-C918-4EE2-9E10-64E841423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080" y="986884"/>
            <a:ext cx="6117840" cy="30293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E64EE31-5696-48C1-8056-906512FFA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417" y="912434"/>
            <a:ext cx="6488090" cy="338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4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F5458E-D0BD-4196-985D-CF18D75D2132}"/>
              </a:ext>
            </a:extLst>
          </p:cNvPr>
          <p:cNvSpPr/>
          <p:nvPr/>
        </p:nvSpPr>
        <p:spPr>
          <a:xfrm>
            <a:off x="3121139" y="3564488"/>
            <a:ext cx="5831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Generalization Difference Between Train and Validation: </a:t>
            </a:r>
            <a:r>
              <a:rPr lang="en-US" dirty="0">
                <a:solidFill>
                  <a:srgbClr val="00B050"/>
                </a:solidFill>
              </a:rPr>
              <a:t>RFC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A405E-333B-436B-8D4E-2BA1C7152BCF}"/>
              </a:ext>
            </a:extLst>
          </p:cNvPr>
          <p:cNvSpPr/>
          <p:nvPr/>
        </p:nvSpPr>
        <p:spPr>
          <a:xfrm>
            <a:off x="3167277" y="70916"/>
            <a:ext cx="585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Generalization Difference Between Train and Validation: </a:t>
            </a:r>
            <a:r>
              <a:rPr lang="en-US" dirty="0">
                <a:solidFill>
                  <a:srgbClr val="00B050"/>
                </a:solidFill>
              </a:rPr>
              <a:t>GBT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A9FD6D-C832-49F9-8360-C030F8606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7" y="3903096"/>
            <a:ext cx="5674381" cy="293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24DC74-666A-43D4-89A1-A2A034839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33" y="353548"/>
            <a:ext cx="5890981" cy="29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88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D40A-8F84-497A-87BB-91538681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3</a:t>
            </a:r>
          </a:p>
        </p:txBody>
      </p:sp>
    </p:spTree>
    <p:extLst>
      <p:ext uri="{BB962C8B-B14F-4D97-AF65-F5344CB8AC3E}">
        <p14:creationId xmlns:p14="http://schemas.microsoft.com/office/powerpoint/2010/main" val="3671835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11AE901-40ED-4835-961E-1A6E4441293F}"/>
              </a:ext>
            </a:extLst>
          </p:cNvPr>
          <p:cNvSpPr/>
          <p:nvPr/>
        </p:nvSpPr>
        <p:spPr>
          <a:xfrm>
            <a:off x="6421385" y="3682200"/>
            <a:ext cx="4718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Generalization Difference - Train and Validation: </a:t>
            </a:r>
          </a:p>
          <a:p>
            <a:r>
              <a:rPr lang="en-US" dirty="0">
                <a:solidFill>
                  <a:srgbClr val="00B050"/>
                </a:solidFill>
              </a:rPr>
              <a:t>GBT Best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5E5C0F-75DD-4F81-B5DB-009C5FC40804}"/>
              </a:ext>
            </a:extLst>
          </p:cNvPr>
          <p:cNvSpPr/>
          <p:nvPr/>
        </p:nvSpPr>
        <p:spPr>
          <a:xfrm>
            <a:off x="411311" y="3678218"/>
            <a:ext cx="4718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Generalization Difference - Train and Validation: </a:t>
            </a:r>
          </a:p>
          <a:p>
            <a:r>
              <a:rPr lang="en-US" dirty="0">
                <a:solidFill>
                  <a:srgbClr val="00B050"/>
                </a:solidFill>
              </a:rPr>
              <a:t>RFC Best Models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167DED-D1E0-4ABE-ADF2-D8D0B4EDF940}"/>
              </a:ext>
            </a:extLst>
          </p:cNvPr>
          <p:cNvSpPr txBox="1"/>
          <p:nvPr/>
        </p:nvSpPr>
        <p:spPr>
          <a:xfrm>
            <a:off x="6348254" y="88619"/>
            <a:ext cx="4697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#3:</a:t>
            </a:r>
          </a:p>
          <a:p>
            <a:r>
              <a:rPr lang="en-US" sz="2000" dirty="0"/>
              <a:t>Validation Results: </a:t>
            </a:r>
            <a:r>
              <a:rPr lang="en-US" sz="2000" dirty="0">
                <a:solidFill>
                  <a:srgbClr val="00B050"/>
                </a:solidFill>
              </a:rPr>
              <a:t>GBT Best Models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3AFE5A-71AB-4015-9A98-F9B5619E23F8}"/>
              </a:ext>
            </a:extLst>
          </p:cNvPr>
          <p:cNvSpPr txBox="1"/>
          <p:nvPr/>
        </p:nvSpPr>
        <p:spPr>
          <a:xfrm>
            <a:off x="442031" y="123897"/>
            <a:ext cx="4697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#3:</a:t>
            </a:r>
          </a:p>
          <a:p>
            <a:r>
              <a:rPr lang="en-US" sz="2000" dirty="0"/>
              <a:t>Validation Results: </a:t>
            </a:r>
            <a:r>
              <a:rPr lang="en-US" sz="2000" dirty="0">
                <a:solidFill>
                  <a:srgbClr val="00B050"/>
                </a:solidFill>
              </a:rPr>
              <a:t>RFC Best Models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48378D6-2758-4EF5-A240-8B74F0CA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24" y="821724"/>
            <a:ext cx="4624882" cy="24203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DA39783-5A86-460D-A987-B7FF89FBC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386" y="802514"/>
            <a:ext cx="4551414" cy="2439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EC1A9AE-DC81-493D-BFA1-6DA5814DC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946" y="4324549"/>
            <a:ext cx="4612985" cy="24203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C5BC198-4998-48FE-ADDA-B1D4DD8DC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24" y="4324549"/>
            <a:ext cx="4718343" cy="24095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52B722-3B73-4BD2-96E1-5E95EE3F3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747" y="782194"/>
            <a:ext cx="4640383" cy="2442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44947C-0CD7-4DAC-9914-CE63D10E3A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6305" y="4311597"/>
            <a:ext cx="4804824" cy="240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04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7B77FA-B61B-46E1-A4D1-D41FC918A020}"/>
              </a:ext>
            </a:extLst>
          </p:cNvPr>
          <p:cNvSpPr txBox="1"/>
          <p:nvPr/>
        </p:nvSpPr>
        <p:spPr>
          <a:xfrm>
            <a:off x="2923959" y="262235"/>
            <a:ext cx="6344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#3</a:t>
            </a:r>
          </a:p>
          <a:p>
            <a:r>
              <a:rPr lang="en-US" sz="2400" dirty="0"/>
              <a:t>Validation Confusion Matrices: </a:t>
            </a:r>
            <a:r>
              <a:rPr lang="en-US" sz="2400" dirty="0">
                <a:solidFill>
                  <a:srgbClr val="00B050"/>
                </a:solidFill>
              </a:rPr>
              <a:t>GBT Best Models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7830BF-2143-416D-B4B1-6E9901F2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750" y="1009960"/>
            <a:ext cx="6654499" cy="575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96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D40A-8F84-497A-87BB-91538681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4</a:t>
            </a:r>
          </a:p>
        </p:txBody>
      </p:sp>
    </p:spTree>
    <p:extLst>
      <p:ext uri="{BB962C8B-B14F-4D97-AF65-F5344CB8AC3E}">
        <p14:creationId xmlns:p14="http://schemas.microsoft.com/office/powerpoint/2010/main" val="1589727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56F7A6-C637-492F-B8B1-288F90753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30" y="4649660"/>
            <a:ext cx="5185228" cy="14653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8A5B3E-50C7-4A56-B521-A12A5A3484B1}"/>
              </a:ext>
            </a:extLst>
          </p:cNvPr>
          <p:cNvSpPr/>
          <p:nvPr/>
        </p:nvSpPr>
        <p:spPr>
          <a:xfrm>
            <a:off x="688930" y="4003329"/>
            <a:ext cx="4718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Generalization Difference - Train and Validation: </a:t>
            </a:r>
          </a:p>
          <a:p>
            <a:r>
              <a:rPr lang="en-US" dirty="0">
                <a:solidFill>
                  <a:srgbClr val="00B050"/>
                </a:solidFill>
              </a:rPr>
              <a:t>RFC Model Ensembles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345818-A7D8-4047-A4FC-73B1D1F51B54}"/>
              </a:ext>
            </a:extLst>
          </p:cNvPr>
          <p:cNvSpPr/>
          <p:nvPr/>
        </p:nvSpPr>
        <p:spPr>
          <a:xfrm>
            <a:off x="6522530" y="4058926"/>
            <a:ext cx="4718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Generalization Difference - Train and Validation: </a:t>
            </a:r>
          </a:p>
          <a:p>
            <a:r>
              <a:rPr lang="en-US" dirty="0">
                <a:solidFill>
                  <a:srgbClr val="00B050"/>
                </a:solidFill>
              </a:rPr>
              <a:t>GBT Model Ensembles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6C608C-E167-47FE-A05C-B04FE09EE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30" y="2214774"/>
            <a:ext cx="5205718" cy="14653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197A04-0A26-4A34-9203-173E9457EEA4}"/>
              </a:ext>
            </a:extLst>
          </p:cNvPr>
          <p:cNvSpPr txBox="1"/>
          <p:nvPr/>
        </p:nvSpPr>
        <p:spPr>
          <a:xfrm>
            <a:off x="688930" y="1799275"/>
            <a:ext cx="5325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Validation Results: </a:t>
            </a:r>
            <a:r>
              <a:rPr lang="en-US" sz="2400" dirty="0">
                <a:solidFill>
                  <a:srgbClr val="00B050"/>
                </a:solidFill>
              </a:rPr>
              <a:t>RFC Model Ensembles</a:t>
            </a:r>
          </a:p>
          <a:p>
            <a:pPr algn="ctr"/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E9A6F-8D6F-4BD8-9CB8-D527F0CCCB56}"/>
              </a:ext>
            </a:extLst>
          </p:cNvPr>
          <p:cNvSpPr txBox="1"/>
          <p:nvPr/>
        </p:nvSpPr>
        <p:spPr>
          <a:xfrm>
            <a:off x="6522530" y="1491499"/>
            <a:ext cx="53256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#4:</a:t>
            </a:r>
          </a:p>
          <a:p>
            <a:r>
              <a:rPr lang="en-US" sz="2000" dirty="0"/>
              <a:t>Validation Results: </a:t>
            </a:r>
            <a:r>
              <a:rPr lang="en-US" sz="2000" dirty="0">
                <a:solidFill>
                  <a:srgbClr val="00B050"/>
                </a:solidFill>
              </a:rPr>
              <a:t>GBT Model Ensembles</a:t>
            </a:r>
          </a:p>
          <a:p>
            <a:pPr algn="ctr"/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1C74FE-6CB3-4869-B1C7-1DF2DD8B2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280" y="2214773"/>
            <a:ext cx="5325644" cy="14341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A34753-F272-4983-8FC9-ED7007DC2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970" y="4649660"/>
            <a:ext cx="5325644" cy="14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70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FC7288-B91F-4450-9BCF-EFC759B2EAF5}"/>
              </a:ext>
            </a:extLst>
          </p:cNvPr>
          <p:cNvSpPr txBox="1"/>
          <p:nvPr/>
        </p:nvSpPr>
        <p:spPr>
          <a:xfrm>
            <a:off x="4166918" y="197332"/>
            <a:ext cx="4180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Validation Confusion Matrices: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GBT Model Ensembles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E4F65A-8E7D-49AF-96B2-51A420D2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851" y="1034463"/>
            <a:ext cx="4048297" cy="562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35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D40A-8F84-497A-87BB-91538681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413445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5119805-7DE1-46D6-B35A-BB30D9C58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9C872E8-3F07-47CB-A614-12C4E69E3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891" y="26474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B40A54D-CFA3-44A1-B438-42B4D790A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03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A739ED-B12A-4DC4-B79A-0F2DDD49B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490880"/>
              </p:ext>
            </p:extLst>
          </p:nvPr>
        </p:nvGraphicFramePr>
        <p:xfrm>
          <a:off x="3079262" y="1852944"/>
          <a:ext cx="2591466" cy="2066981"/>
        </p:xfrm>
        <a:graphic>
          <a:graphicData uri="http://schemas.openxmlformats.org/drawingml/2006/table">
            <a:tbl>
              <a:tblPr/>
              <a:tblGrid>
                <a:gridCol w="2591466">
                  <a:extLst>
                    <a:ext uri="{9D8B030D-6E8A-4147-A177-3AD203B41FA5}">
                      <a16:colId xmlns:a16="http://schemas.microsoft.com/office/drawing/2014/main" val="994604072"/>
                    </a:ext>
                  </a:extLst>
                </a:gridCol>
              </a:tblGrid>
              <a:tr h="326447">
                <a:tc>
                  <a:txBody>
                    <a:bodyPr/>
                    <a:lstStyle/>
                    <a:p>
                      <a:r>
                        <a:rPr lang="en-US" sz="1400" b="1"/>
                        <a:t>msno</a:t>
                      </a:r>
                      <a:endParaRPr lang="en-US" sz="140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51951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/>
                        <a:t>membership_expire_date</a:t>
                      </a:r>
                      <a:endParaRPr lang="en-US" sz="140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94933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/>
                        <a:t>payment_method_id</a:t>
                      </a:r>
                      <a:endParaRPr lang="en-US" sz="140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33670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/>
                        <a:t>payment_plan_days</a:t>
                      </a:r>
                      <a:endParaRPr lang="en-US" sz="140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84893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 dirty="0"/>
                        <a:t>plan_list_price</a:t>
                      </a:r>
                      <a:endParaRPr lang="en-US" sz="14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53678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/>
                        <a:t>net_paid_amount</a:t>
                      </a:r>
                      <a:endParaRPr lang="en-US" sz="140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76603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 dirty="0"/>
                        <a:t>is_net_paid_amount</a:t>
                      </a:r>
                      <a:endParaRPr lang="en-US" sz="14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60611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9F9C5EC8-D0FE-4232-A9A9-1EB192680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B4D48-14C9-44C2-81F6-8989904958B4}"/>
              </a:ext>
            </a:extLst>
          </p:cNvPr>
          <p:cNvSpPr txBox="1"/>
          <p:nvPr/>
        </p:nvSpPr>
        <p:spPr>
          <a:xfrm>
            <a:off x="3555212" y="1409746"/>
            <a:ext cx="275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Derived Base Table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0B0D66-AA10-4207-9856-D7D2B51F5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73648"/>
              </p:ext>
            </p:extLst>
          </p:nvPr>
        </p:nvGraphicFramePr>
        <p:xfrm>
          <a:off x="5320324" y="1857164"/>
          <a:ext cx="2591466" cy="2316505"/>
        </p:xfrm>
        <a:graphic>
          <a:graphicData uri="http://schemas.openxmlformats.org/drawingml/2006/table">
            <a:tbl>
              <a:tblPr/>
              <a:tblGrid>
                <a:gridCol w="2591466">
                  <a:extLst>
                    <a:ext uri="{9D8B030D-6E8A-4147-A177-3AD203B41FA5}">
                      <a16:colId xmlns:a16="http://schemas.microsoft.com/office/drawing/2014/main" val="4083395770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r>
                        <a:rPr lang="en-US" sz="1400" b="1" dirty="0"/>
                        <a:t>is_auto_renew</a:t>
                      </a:r>
                      <a:endParaRPr lang="en-US" sz="14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11677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 dirty="0"/>
                        <a:t>is_cancel</a:t>
                      </a:r>
                      <a:endParaRPr lang="en-US" sz="14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50304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 dirty="0"/>
                        <a:t>city</a:t>
                      </a:r>
                      <a:endParaRPr lang="en-US" sz="14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50806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 dirty="0"/>
                        <a:t>bd</a:t>
                      </a:r>
                      <a:endParaRPr lang="en-US" sz="14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04263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/>
                        <a:t>registered_via</a:t>
                      </a:r>
                      <a:endParaRPr lang="en-US" sz="140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59612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 dirty="0"/>
                        <a:t>registration_init_time</a:t>
                      </a:r>
                      <a:endParaRPr lang="en-US" sz="14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20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membership_length</a:t>
                      </a:r>
                      <a:endParaRPr lang="en-US" sz="14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54693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 dirty="0"/>
                        <a:t>is_churn</a:t>
                      </a:r>
                      <a:endParaRPr lang="en-US" sz="14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08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177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733521-C631-40E8-AAE9-3861B78F4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447" y="771525"/>
            <a:ext cx="6647106" cy="6000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7B77FA-B61B-46E1-A4D1-D41FC918A020}"/>
              </a:ext>
            </a:extLst>
          </p:cNvPr>
          <p:cNvSpPr txBox="1"/>
          <p:nvPr/>
        </p:nvSpPr>
        <p:spPr>
          <a:xfrm>
            <a:off x="2923959" y="262235"/>
            <a:ext cx="6344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Validation Confusion Matrices: </a:t>
            </a:r>
            <a:r>
              <a:rPr lang="en-US" sz="2400" dirty="0">
                <a:solidFill>
                  <a:srgbClr val="00B050"/>
                </a:solidFill>
              </a:rPr>
              <a:t>GBT Best Models</a:t>
            </a:r>
          </a:p>
        </p:txBody>
      </p:sp>
    </p:spTree>
    <p:extLst>
      <p:ext uri="{BB962C8B-B14F-4D97-AF65-F5344CB8AC3E}">
        <p14:creationId xmlns:p14="http://schemas.microsoft.com/office/powerpoint/2010/main" val="4052894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CCC045-24FA-406C-8C4D-D7D228DA2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350" y="440360"/>
            <a:ext cx="2980678" cy="1324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E2B7F2-6685-4D86-873B-2EBE07555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79" y="386415"/>
            <a:ext cx="2980678" cy="1329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91A61A-B1CE-44BB-A3AD-353D97930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350" y="2149779"/>
            <a:ext cx="2980678" cy="1274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4025B6-B037-4B4D-9C77-8DF371F50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21" y="2073824"/>
            <a:ext cx="2897595" cy="1337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C7E8F8-4929-466D-B876-C88CB025A1BE}"/>
              </a:ext>
            </a:extLst>
          </p:cNvPr>
          <p:cNvSpPr txBox="1"/>
          <p:nvPr/>
        </p:nvSpPr>
        <p:spPr>
          <a:xfrm>
            <a:off x="161187" y="155583"/>
            <a:ext cx="340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EFD3A-96E0-425C-9CE1-D2F8BEEAD7FA}"/>
              </a:ext>
            </a:extLst>
          </p:cNvPr>
          <p:cNvSpPr txBox="1"/>
          <p:nvPr/>
        </p:nvSpPr>
        <p:spPr>
          <a:xfrm>
            <a:off x="4310637" y="155583"/>
            <a:ext cx="340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Validation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FDCFA9-CA97-418A-8299-507856F698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038" y="3473504"/>
            <a:ext cx="3125513" cy="13295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3EDF0F-3F44-4C4B-8520-81F86C78DF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1226" y="3581583"/>
            <a:ext cx="3125513" cy="12639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D6DC4A-7906-45CC-8FEE-C62A45CF8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2742" y="2151530"/>
            <a:ext cx="4341222" cy="1125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A4CFD2-A039-49F6-8516-D64BCDB0A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1551" y="3601500"/>
            <a:ext cx="4080279" cy="15646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E8993E-032E-4C3F-9019-F6F55696C5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2742" y="494575"/>
            <a:ext cx="3939633" cy="12705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855961-0498-4789-983B-014C34EA62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575" y="5059891"/>
            <a:ext cx="2980678" cy="1411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443995-E877-485E-ABC0-AA21357A2F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19534" y="5133844"/>
            <a:ext cx="2880250" cy="12639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BE89FA-85AD-4515-A296-0CBEE2EF63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7329" y="5490212"/>
            <a:ext cx="4248724" cy="7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9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5119805-7DE1-46D6-B35A-BB30D9C58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9C872E8-3F07-47CB-A614-12C4E69E3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891" y="26474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B40A54D-CFA3-44A1-B438-42B4D790A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03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F9C5EC8-D0FE-4232-A9A9-1EB192680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 descr="A picture containing woman, holding, man, standing&#10;&#10;Description automatically generated">
            <a:extLst>
              <a:ext uri="{FF2B5EF4-FFF2-40B4-BE49-F238E27FC236}">
                <a16:creationId xmlns:a16="http://schemas.microsoft.com/office/drawing/2014/main" id="{9588A9DD-1D7F-4B43-B6CA-8131BC6A4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26" y="1250830"/>
            <a:ext cx="6208958" cy="44024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3B4D48-14C9-44C2-81F6-8989904958B4}"/>
              </a:ext>
            </a:extLst>
          </p:cNvPr>
          <p:cNvSpPr txBox="1"/>
          <p:nvPr/>
        </p:nvSpPr>
        <p:spPr>
          <a:xfrm>
            <a:off x="2546626" y="1319025"/>
            <a:ext cx="6208958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THEY LET YOU TRY IT FOR FREE???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D67396-4383-4ADC-89FA-819CC593B6E3}"/>
              </a:ext>
            </a:extLst>
          </p:cNvPr>
          <p:cNvSpPr txBox="1"/>
          <p:nvPr/>
        </p:nvSpPr>
        <p:spPr>
          <a:xfrm>
            <a:off x="3829721" y="4154368"/>
            <a:ext cx="6208958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MUST BE GOOD!!</a:t>
            </a:r>
          </a:p>
        </p:txBody>
      </p:sp>
    </p:spTree>
    <p:extLst>
      <p:ext uri="{BB962C8B-B14F-4D97-AF65-F5344CB8AC3E}">
        <p14:creationId xmlns:p14="http://schemas.microsoft.com/office/powerpoint/2010/main" val="335739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EEDD-891B-4653-BB83-30779DDA4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ASSETS</a:t>
            </a:r>
          </a:p>
        </p:txBody>
      </p:sp>
    </p:spTree>
    <p:extLst>
      <p:ext uri="{BB962C8B-B14F-4D97-AF65-F5344CB8AC3E}">
        <p14:creationId xmlns:p14="http://schemas.microsoft.com/office/powerpoint/2010/main" val="416656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D629D8-1724-499C-ADC7-1F7FA5F4B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3"/>
          <a:stretch/>
        </p:blipFill>
        <p:spPr>
          <a:xfrm>
            <a:off x="1179636" y="1438835"/>
            <a:ext cx="6332222" cy="4067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29B420-774E-4D69-A475-B12615270AFC}"/>
              </a:ext>
            </a:extLst>
          </p:cNvPr>
          <p:cNvSpPr txBox="1"/>
          <p:nvPr/>
        </p:nvSpPr>
        <p:spPr>
          <a:xfrm>
            <a:off x="2877670" y="1008113"/>
            <a:ext cx="340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Churn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E1C01-96A9-4D2A-B02C-EEB27105CD54}"/>
              </a:ext>
            </a:extLst>
          </p:cNvPr>
          <p:cNvSpPr txBox="1"/>
          <p:nvPr/>
        </p:nvSpPr>
        <p:spPr>
          <a:xfrm>
            <a:off x="2739614" y="1900500"/>
            <a:ext cx="143435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672,751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530C4-6C52-4483-BE68-BF850F503BD7}"/>
              </a:ext>
            </a:extLst>
          </p:cNvPr>
          <p:cNvSpPr txBox="1"/>
          <p:nvPr/>
        </p:nvSpPr>
        <p:spPr>
          <a:xfrm>
            <a:off x="5290970" y="4383301"/>
            <a:ext cx="143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19,148</a:t>
            </a:r>
          </a:p>
        </p:txBody>
      </p:sp>
    </p:spTree>
    <p:extLst>
      <p:ext uri="{BB962C8B-B14F-4D97-AF65-F5344CB8AC3E}">
        <p14:creationId xmlns:p14="http://schemas.microsoft.com/office/powerpoint/2010/main" val="104539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29B420-774E-4D69-A475-B12615270AFC}"/>
              </a:ext>
            </a:extLst>
          </p:cNvPr>
          <p:cNvSpPr txBox="1"/>
          <p:nvPr/>
        </p:nvSpPr>
        <p:spPr>
          <a:xfrm>
            <a:off x="2640556" y="1432625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Chi-Square – Test of Independence Results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19EFA1-A962-4477-98E5-0C390F981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86" y="2023599"/>
            <a:ext cx="6648198" cy="25206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021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29B420-774E-4D69-A475-B12615270AFC}"/>
              </a:ext>
            </a:extLst>
          </p:cNvPr>
          <p:cNvSpPr txBox="1"/>
          <p:nvPr/>
        </p:nvSpPr>
        <p:spPr>
          <a:xfrm>
            <a:off x="531633" y="915842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Contingency Table: </a:t>
            </a:r>
            <a:r>
              <a:rPr lang="en-US" sz="2400" dirty="0">
                <a:solidFill>
                  <a:srgbClr val="00B050"/>
                </a:solidFill>
              </a:rPr>
              <a:t>is_auto_renew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B0036-D0C0-4F1F-A2CA-C150F5124148}"/>
              </a:ext>
            </a:extLst>
          </p:cNvPr>
          <p:cNvSpPr txBox="1"/>
          <p:nvPr/>
        </p:nvSpPr>
        <p:spPr>
          <a:xfrm>
            <a:off x="6169890" y="915842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Contingency Table: </a:t>
            </a:r>
            <a:r>
              <a:rPr lang="en-US" sz="2400" dirty="0">
                <a:solidFill>
                  <a:srgbClr val="00B050"/>
                </a:solidFill>
              </a:rPr>
              <a:t>registered_via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EEC1C5-F64B-41A6-9DAE-8BB99F2A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59" y="1377507"/>
            <a:ext cx="4525006" cy="3591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328393-FDD9-41D0-8D4C-0A5CDF32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737" y="1396559"/>
            <a:ext cx="443927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6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29B420-774E-4D69-A475-B12615270AFC}"/>
              </a:ext>
            </a:extLst>
          </p:cNvPr>
          <p:cNvSpPr txBox="1"/>
          <p:nvPr/>
        </p:nvSpPr>
        <p:spPr>
          <a:xfrm>
            <a:off x="313636" y="935757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Contingency Table: </a:t>
            </a:r>
            <a:r>
              <a:rPr lang="en-US" sz="2400" dirty="0">
                <a:solidFill>
                  <a:srgbClr val="00B050"/>
                </a:solidFill>
              </a:rPr>
              <a:t>total_spent_zero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B0036-D0C0-4F1F-A2CA-C150F5124148}"/>
              </a:ext>
            </a:extLst>
          </p:cNvPr>
          <p:cNvSpPr txBox="1"/>
          <p:nvPr/>
        </p:nvSpPr>
        <p:spPr>
          <a:xfrm>
            <a:off x="6287848" y="935756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Contingency Table: </a:t>
            </a:r>
            <a:r>
              <a:rPr lang="en-US" sz="2400" dirty="0">
                <a:solidFill>
                  <a:srgbClr val="00B050"/>
                </a:solidFill>
              </a:rPr>
              <a:t>is_net_paid_amount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BC741-6869-431B-8D32-0B1B9CEAC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051" y="1397421"/>
            <a:ext cx="4829849" cy="35628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11DA17-2228-48EB-8D45-5F843AD78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00" y="1426000"/>
            <a:ext cx="4610743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7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392</Words>
  <Application>Microsoft Office PowerPoint</Application>
  <PresentationFormat>Widescreen</PresentationFormat>
  <Paragraphs>97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Intro ASSETS</vt:lpstr>
      <vt:lpstr>PowerPoint Presentation</vt:lpstr>
      <vt:lpstr>PowerPoint Presentation</vt:lpstr>
      <vt:lpstr>PowerPoint Presentation</vt:lpstr>
      <vt:lpstr>EDA ASSETS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 ASSETS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ASSETS</dc:title>
  <dc:creator>John Dango</dc:creator>
  <cp:lastModifiedBy>John Dango</cp:lastModifiedBy>
  <cp:revision>6</cp:revision>
  <dcterms:created xsi:type="dcterms:W3CDTF">2019-11-02T02:12:15Z</dcterms:created>
  <dcterms:modified xsi:type="dcterms:W3CDTF">2019-12-18T14:41:39Z</dcterms:modified>
</cp:coreProperties>
</file>