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6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5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9CA1-285D-4D42-8D1E-9AE9D853DE8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D96E-702F-4070-944D-E2FC082A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823549"/>
            <a:ext cx="9202434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Crosbie, William</dc:creator>
  <cp:lastModifiedBy>Crosbie, William</cp:lastModifiedBy>
  <cp:revision>1</cp:revision>
  <dcterms:created xsi:type="dcterms:W3CDTF">2014-12-05T14:51:36Z</dcterms:created>
  <dcterms:modified xsi:type="dcterms:W3CDTF">2014-12-05T14:56:57Z</dcterms:modified>
</cp:coreProperties>
</file>