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4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94A128-AFE6-4FE2-BE4A-BD61721539A9}" type="datetimeFigureOut">
              <a:rPr lang="en-US" smtClean="0"/>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D28BB-FA9A-440B-B8B9-E54E56BFB1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career progresses</a:t>
            </a:r>
            <a:r>
              <a:rPr lang="en-US" baseline="0" dirty="0" smtClean="0"/>
              <a:t> the importance of communication skills increases</a:t>
            </a:r>
            <a:endParaRPr lang="en-US" dirty="0"/>
          </a:p>
        </p:txBody>
      </p:sp>
      <p:sp>
        <p:nvSpPr>
          <p:cNvPr id="4" name="Slide Number Placeholder 3"/>
          <p:cNvSpPr>
            <a:spLocks noGrp="1"/>
          </p:cNvSpPr>
          <p:nvPr>
            <p:ph type="sldNum" sz="quarter" idx="10"/>
          </p:nvPr>
        </p:nvSpPr>
        <p:spPr/>
        <p:txBody>
          <a:bodyPr/>
          <a:lstStyle/>
          <a:p>
            <a:fld id="{057D28BB-FA9A-440B-B8B9-E54E56BFB16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0EA887-9F87-4273-ACA9-9E1A2E9C3218}" type="datetimeFigureOut">
              <a:rPr lang="en-US" smtClean="0"/>
              <a:pPr/>
              <a:t>11/8/2022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EBF469-29F8-40EE-AF9F-CF983A890D8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EBF469-29F8-40EE-AF9F-CF983A890D8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EBF469-29F8-40EE-AF9F-CF983A890D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EBF469-29F8-40EE-AF9F-CF983A890D8B}" type="slidenum">
              <a:rPr lang="en-US" smtClean="0"/>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EBF469-29F8-40EE-AF9F-CF983A890D8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EBF469-29F8-40EE-AF9F-CF983A890D8B}"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EBF469-29F8-40EE-AF9F-CF983A890D8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EBF469-29F8-40EE-AF9F-CF983A890D8B}"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EA887-9F87-4273-ACA9-9E1A2E9C3218}" type="datetimeFigureOut">
              <a:rPr lang="en-US" smtClean="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EBF469-29F8-40EE-AF9F-CF983A890D8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40EA887-9F87-4273-ACA9-9E1A2E9C3218}"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EBF469-29F8-40EE-AF9F-CF983A890D8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0EA887-9F87-4273-ACA9-9E1A2E9C3218}" type="datetimeFigureOut">
              <a:rPr lang="en-US" smtClean="0"/>
              <a:pPr/>
              <a:t>11/8/2022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EBF469-29F8-40EE-AF9F-CF983A890D8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0EA887-9F87-4273-ACA9-9E1A2E9C3218}" type="datetimeFigureOut">
              <a:rPr lang="en-US" smtClean="0"/>
              <a:pPr/>
              <a:t>11/8/2022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EBF469-29F8-40EE-AF9F-CF983A890D8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847376">
            <a:off x="685800" y="990601"/>
            <a:ext cx="7772400" cy="1447800"/>
          </a:xfrm>
        </p:spPr>
        <p:txBody>
          <a:bodyPr>
            <a:normAutofit/>
          </a:bodyPr>
          <a:lstStyle/>
          <a:p>
            <a:pPr algn="ctr"/>
            <a:r>
              <a:rPr lang="en-US" dirty="0" smtClean="0">
                <a:latin typeface="Monotype Corsiva" pitchFamily="66" charset="0"/>
              </a:rPr>
              <a:t>COMMUNICATION</a:t>
            </a:r>
            <a:endParaRPr lang="en-US" dirty="0">
              <a:latin typeface="Monotype Corsiva" pitchFamily="66" charset="0"/>
            </a:endParaRPr>
          </a:p>
        </p:txBody>
      </p:sp>
      <p:sp>
        <p:nvSpPr>
          <p:cNvPr id="3" name="Subtitle 2"/>
          <p:cNvSpPr>
            <a:spLocks noGrp="1"/>
          </p:cNvSpPr>
          <p:nvPr>
            <p:ph type="subTitle" idx="1"/>
          </p:nvPr>
        </p:nvSpPr>
        <p:spPr/>
        <p:txBody>
          <a:bodyPr/>
          <a:lstStyle/>
          <a:p>
            <a:pPr algn="ctr"/>
            <a:r>
              <a:rPr lang="en-US" dirty="0" smtClean="0">
                <a:solidFill>
                  <a:schemeClr val="tx1"/>
                </a:solidFill>
                <a:latin typeface="Aharoni" pitchFamily="2" charset="-79"/>
                <a:cs typeface="Aharoni" pitchFamily="2" charset="-79"/>
              </a:rPr>
              <a:t>HOW TO COMMUNICATE AS AN ENTERPRISE SKILL</a:t>
            </a:r>
            <a:endParaRPr lang="en-US" dirty="0">
              <a:solidFill>
                <a:schemeClr val="tx1"/>
              </a:solidFill>
              <a:latin typeface="Aharoni" pitchFamily="2" charset="-79"/>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2" algn="just">
              <a:lnSpc>
                <a:spcPct val="150000"/>
              </a:lnSpc>
              <a:buNone/>
            </a:pPr>
            <a:r>
              <a:rPr lang="en-US" sz="1800" dirty="0" smtClean="0">
                <a:latin typeface="Arial Narrow" pitchFamily="34" charset="0"/>
              </a:rPr>
              <a:t>Bien able to communicate effectively is perhaps the most important of all life skills. It is what help us to pass information to other people, and to understand what is said to us</a:t>
            </a:r>
            <a:r>
              <a:rPr lang="en-US" sz="1800" dirty="0" smtClean="0">
                <a:solidFill>
                  <a:schemeClr val="accent1"/>
                </a:solidFill>
                <a:latin typeface="Monotype Corsiva" pitchFamily="66" charset="0"/>
              </a:rPr>
              <a:t>. </a:t>
            </a:r>
            <a:r>
              <a:rPr lang="en-US" sz="1800" dirty="0" smtClean="0">
                <a:latin typeface="Monotype Corsiva" pitchFamily="66" charset="0"/>
              </a:rPr>
              <a:t>You only have to what a baby listen intently to its mother and trying to repeat the sounds that she makes to understand how fundamental is the urge to communicate.</a:t>
            </a:r>
          </a:p>
          <a:p>
            <a:pPr lvl="2" algn="just">
              <a:lnSpc>
                <a:spcPct val="150000"/>
              </a:lnSpc>
              <a:buNone/>
            </a:pPr>
            <a:r>
              <a:rPr lang="en-US" sz="1800" dirty="0" smtClean="0">
                <a:solidFill>
                  <a:schemeClr val="tx1">
                    <a:lumMod val="50000"/>
                    <a:lumOff val="50000"/>
                  </a:schemeClr>
                </a:solidFill>
                <a:latin typeface="Monotype Corsiva" pitchFamily="66" charset="0"/>
              </a:rPr>
              <a:t>Communication at it simplest is the act of transferring information from one person to another.</a:t>
            </a:r>
          </a:p>
          <a:p>
            <a:pPr lvl="2" algn="just">
              <a:lnSpc>
                <a:spcPct val="150000"/>
              </a:lnSpc>
              <a:buNone/>
            </a:pPr>
            <a:r>
              <a:rPr lang="en-US" sz="1800" dirty="0" smtClean="0">
                <a:latin typeface="Arial Narrow" pitchFamily="34" charset="0"/>
              </a:rPr>
              <a:t>It may be vocal(using voice), writing(using printed or digital media such as books, magazines, websites or emails,), visually(using logos, maps, charts, or graph) or non-verbally(using body languages, gestures and the tone and pitch of voice). In combination it is often a combination of several of this.</a:t>
            </a:r>
          </a:p>
        </p:txBody>
      </p:sp>
      <p:sp>
        <p:nvSpPr>
          <p:cNvPr id="3" name="Title 2"/>
          <p:cNvSpPr>
            <a:spLocks noGrp="1"/>
          </p:cNvSpPr>
          <p:nvPr>
            <p:ph type="title"/>
          </p:nvPr>
        </p:nvSpPr>
        <p:spPr/>
        <p:txBody>
          <a:bodyPr/>
          <a:lstStyle/>
          <a:p>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just">
              <a:lnSpc>
                <a:spcPct val="220000"/>
              </a:lnSpc>
            </a:pPr>
            <a:r>
              <a:rPr lang="en-US" dirty="0" smtClean="0"/>
              <a:t>Developing your communication skills can help all aspects of your life, from your professional life to social gatherings and everything in between.</a:t>
            </a:r>
          </a:p>
          <a:p>
            <a:pPr algn="just">
              <a:lnSpc>
                <a:spcPct val="220000"/>
              </a:lnSpc>
              <a:buFont typeface="Wingdings" pitchFamily="2" charset="2"/>
              <a:buChar char="v"/>
            </a:pPr>
            <a:r>
              <a:rPr lang="en-US" dirty="0" smtClean="0"/>
              <a:t>The ability to communicate information accurately, clearly and as intended, is a vital life skill and something that should not be overlooked. It’s never too late to work on your communication skills and by doing so. You may well find that you improve your quality of life.  </a:t>
            </a:r>
            <a:r>
              <a:rPr lang="en-US" dirty="0" err="1" smtClean="0">
                <a:latin typeface="Harlow Solid Italic" pitchFamily="82" charset="0"/>
              </a:rPr>
              <a:t>Eg</a:t>
            </a:r>
            <a:r>
              <a:rPr lang="en-US" dirty="0" smtClean="0">
                <a:latin typeface="Harlow Solid Italic" pitchFamily="82" charset="0"/>
              </a:rPr>
              <a:t> professionally applying for a job.</a:t>
            </a:r>
          </a:p>
          <a:p>
            <a:pPr algn="just">
              <a:lnSpc>
                <a:spcPct val="220000"/>
              </a:lnSpc>
              <a:buFont typeface="Wingdings" pitchFamily="2" charset="2"/>
              <a:buChar char="v"/>
            </a:pPr>
            <a:r>
              <a:rPr lang="en-US" dirty="0" smtClean="0"/>
              <a:t>This skills are needed to speak appropriately with wide variety of people good eye contact, demonstrating  a varied vocabulary, tailor your language to your audience, listen effectively, write  clearly and concisely, and work well in a group.</a:t>
            </a:r>
          </a:p>
          <a:p>
            <a:pPr algn="just">
              <a:lnSpc>
                <a:spcPct val="220000"/>
              </a:lnSpc>
              <a:buFont typeface="Wingdings" pitchFamily="2" charset="2"/>
              <a:buChar char="v"/>
            </a:pPr>
            <a:endParaRPr lang="en-US"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The importance of having good communication skills</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lnSpc>
                <a:spcPct val="260000"/>
              </a:lnSpc>
            </a:pPr>
            <a:r>
              <a:rPr lang="en-US" dirty="0" smtClean="0"/>
              <a:t>However in your personal life, good communication skills can improve your personal relationship by helping you to understand others and to be understood.</a:t>
            </a:r>
          </a:p>
          <a:p>
            <a:pPr algn="just">
              <a:lnSpc>
                <a:spcPct val="260000"/>
              </a:lnSpc>
            </a:pPr>
            <a:r>
              <a:rPr lang="en-US" dirty="0" smtClean="0"/>
              <a:t>Communication also ensure that you are able to manage interactions with business and organizations. Also being able to complain effectively is an important skill, for </a:t>
            </a:r>
            <a:r>
              <a:rPr lang="en-US" dirty="0" err="1" smtClean="0"/>
              <a:t>eg</a:t>
            </a:r>
            <a:r>
              <a:rPr lang="en-US" dirty="0" smtClean="0"/>
              <a:t> handling criticism.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solidFill>
                  <a:schemeClr val="tx1"/>
                </a:solidFill>
              </a:rPr>
              <a:t>COMMUNICATION IS A TWO-WAY PROCESS</a:t>
            </a:r>
            <a:endParaRPr lang="en-US" dirty="0">
              <a:solidFill>
                <a:schemeClr val="tx1"/>
              </a:solidFill>
            </a:endParaRPr>
          </a:p>
        </p:txBody>
      </p:sp>
      <p:sp>
        <p:nvSpPr>
          <p:cNvPr id="1034" name="AutoShape 10" descr="C:\Users\Maiva\Downloads\Two-way process.webp"/>
          <p:cNvSpPr>
            <a:spLocks noGrp="1" noChangeAspect="1" noChangeArrowheads="1"/>
          </p:cNvSpPr>
          <p:nvPr>
            <p:ph type="pic" idx="1"/>
          </p:nvPr>
        </p:nvSpPr>
        <p:spPr bwMode="auto">
          <a:xfrm>
            <a:off x="152400" y="228600"/>
            <a:ext cx="8763000" cy="438912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5" name="Picture 11" descr="C:\Users\Maiva\Downloads\Two-.jpg"/>
          <p:cNvPicPr>
            <a:picLocks noChangeAspect="1" noChangeArrowheads="1"/>
          </p:cNvPicPr>
          <p:nvPr/>
        </p:nvPicPr>
        <p:blipFill>
          <a:blip r:embed="rId2"/>
          <a:srcRect/>
          <a:stretch>
            <a:fillRect/>
          </a:stretch>
        </p:blipFill>
        <p:spPr bwMode="auto">
          <a:xfrm>
            <a:off x="228600" y="228600"/>
            <a:ext cx="8686800" cy="46481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55000" lnSpcReduction="20000"/>
          </a:bodyPr>
          <a:lstStyle/>
          <a:p>
            <a:pPr algn="just">
              <a:lnSpc>
                <a:spcPct val="220000"/>
              </a:lnSpc>
            </a:pPr>
            <a:r>
              <a:rPr lang="en-US" dirty="0" smtClean="0"/>
              <a:t>Good communication skills can improve the way that you operate through life, smoothing your way, in your relationships with others.</a:t>
            </a:r>
          </a:p>
          <a:p>
            <a:pPr algn="just">
              <a:lnSpc>
                <a:spcPct val="220000"/>
              </a:lnSpc>
            </a:pPr>
            <a:r>
              <a:rPr lang="en-US" dirty="0" smtClean="0"/>
              <a:t>Poor communication skills on the other hand, can sour relationships from business to personal and make your life significantly harder.</a:t>
            </a:r>
          </a:p>
          <a:p>
            <a:pPr algn="just">
              <a:lnSpc>
                <a:spcPct val="220000"/>
              </a:lnSpc>
            </a:pPr>
            <a:r>
              <a:rPr lang="en-US" dirty="0" smtClean="0"/>
              <a:t>Some people seem to understand how to communicate without even trying. They are able to tailor their language, tone and message to their audience and get their point across quickly and succinctly, in a way that is heard. They are also able to pick up the message send to them rapidly, understanding both what is said , and what has not been said. </a:t>
            </a:r>
          </a:p>
        </p:txBody>
      </p:sp>
      <p:sp>
        <p:nvSpPr>
          <p:cNvPr id="5" name="Title 4"/>
          <p:cNvSpPr>
            <a:spLocks noGrp="1"/>
          </p:cNvSpPr>
          <p:nvPr>
            <p:ph type="title"/>
          </p:nvPr>
        </p:nvSpPr>
        <p:spPr/>
        <p:txBody>
          <a:bodyPr>
            <a:normAutofit fontScale="90000"/>
          </a:bodyPr>
          <a:lstStyle/>
          <a:p>
            <a:pPr algn="ctr"/>
            <a:r>
              <a:rPr lang="en-US" dirty="0" smtClean="0">
                <a:solidFill>
                  <a:schemeClr val="tx1"/>
                </a:solidFill>
              </a:rPr>
              <a:t>How can you develop communication skills?</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549</TotalTime>
  <Words>474</Words>
  <Application>Microsoft Office PowerPoint</Application>
  <PresentationFormat>On-screen Show (4:3)</PresentationFormat>
  <Paragraphs>18</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Aharoni</vt:lpstr>
      <vt:lpstr>Arial Narrow</vt:lpstr>
      <vt:lpstr>Calibri</vt:lpstr>
      <vt:lpstr>Harlow Solid Italic</vt:lpstr>
      <vt:lpstr>Lucida Sans Unicode</vt:lpstr>
      <vt:lpstr>Monotype Corsiva</vt:lpstr>
      <vt:lpstr>Verdana</vt:lpstr>
      <vt:lpstr>Wingdings</vt:lpstr>
      <vt:lpstr>Wingdings 2</vt:lpstr>
      <vt:lpstr>Wingdings 3</vt:lpstr>
      <vt:lpstr>Concourse</vt:lpstr>
      <vt:lpstr>COMMUNICATION</vt:lpstr>
      <vt:lpstr>PowerPoint Presentation</vt:lpstr>
      <vt:lpstr>The importance of having good communication skills</vt:lpstr>
      <vt:lpstr>PowerPoint Presentation</vt:lpstr>
      <vt:lpstr>COMMUNICATION IS A TWO-WAY PROCESS</vt:lpstr>
      <vt:lpstr>How can you develop communication skills?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Maiva</dc:creator>
  <cp:lastModifiedBy>MAIVA</cp:lastModifiedBy>
  <cp:revision>30</cp:revision>
  <dcterms:created xsi:type="dcterms:W3CDTF">2022-07-18T03:43:41Z</dcterms:created>
  <dcterms:modified xsi:type="dcterms:W3CDTF">2022-11-08T17:39:08Z</dcterms:modified>
</cp:coreProperties>
</file>