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A5FDEE-E495-48BD-8446-0B57F4BCE5C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25017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5FDEE-E495-48BD-8446-0B57F4BCE5C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396545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5FDEE-E495-48BD-8446-0B57F4BCE5C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171937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5FDEE-E495-48BD-8446-0B57F4BCE5C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40345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5FDEE-E495-48BD-8446-0B57F4BCE5C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87085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A5FDEE-E495-48BD-8446-0B57F4BCE5C7}"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4665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A5FDEE-E495-48BD-8446-0B57F4BCE5C7}"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290921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A5FDEE-E495-48BD-8446-0B57F4BCE5C7}"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55608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5FDEE-E495-48BD-8446-0B57F4BCE5C7}"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79832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5FDEE-E495-48BD-8446-0B57F4BCE5C7}"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387144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5FDEE-E495-48BD-8446-0B57F4BCE5C7}"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5422F-F154-4267-9C2D-51C4A7B0ABA2}" type="slidenum">
              <a:rPr lang="en-US" smtClean="0"/>
              <a:t>‹#›</a:t>
            </a:fld>
            <a:endParaRPr lang="en-US"/>
          </a:p>
        </p:txBody>
      </p:sp>
    </p:spTree>
    <p:extLst>
      <p:ext uri="{BB962C8B-B14F-4D97-AF65-F5344CB8AC3E}">
        <p14:creationId xmlns:p14="http://schemas.microsoft.com/office/powerpoint/2010/main" val="314985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5FDEE-E495-48BD-8446-0B57F4BCE5C7}" type="datetimeFigureOut">
              <a:rPr lang="en-US" smtClean="0"/>
              <a:t>8/3/2022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5422F-F154-4267-9C2D-51C4A7B0ABA2}" type="slidenum">
              <a:rPr lang="en-US" smtClean="0"/>
              <a:t>‹#›</a:t>
            </a:fld>
            <a:endParaRPr lang="en-US"/>
          </a:p>
        </p:txBody>
      </p:sp>
    </p:spTree>
    <p:extLst>
      <p:ext uri="{BB962C8B-B14F-4D97-AF65-F5344CB8AC3E}">
        <p14:creationId xmlns:p14="http://schemas.microsoft.com/office/powerpoint/2010/main" val="1956979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HOW TO PRESENT YOUR PRESENTATION</a:t>
            </a:r>
            <a:endParaRPr lang="en-US" b="1" dirty="0"/>
          </a:p>
        </p:txBody>
      </p:sp>
    </p:spTree>
    <p:extLst>
      <p:ext uri="{BB962C8B-B14F-4D97-AF65-F5344CB8AC3E}">
        <p14:creationId xmlns:p14="http://schemas.microsoft.com/office/powerpoint/2010/main" val="139011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 AUDIBLE AND BOLD</a:t>
            </a:r>
            <a:endParaRPr lang="en-US" b="1" dirty="0"/>
          </a:p>
        </p:txBody>
      </p:sp>
      <p:sp>
        <p:nvSpPr>
          <p:cNvPr id="3" name="Content Placeholder 2"/>
          <p:cNvSpPr>
            <a:spLocks noGrp="1"/>
          </p:cNvSpPr>
          <p:nvPr>
            <p:ph idx="1"/>
          </p:nvPr>
        </p:nvSpPr>
        <p:spPr/>
        <p:txBody>
          <a:bodyPr/>
          <a:lstStyle/>
          <a:p>
            <a:pPr marL="0" indent="0" algn="ctr">
              <a:buNone/>
            </a:pPr>
            <a:r>
              <a:rPr lang="en-US" dirty="0" smtClean="0"/>
              <a:t>When presenting make in such a way everyone in the room can hear you be audible and be fluent that is make sure you understand what you are presenting on and master it so as to stammering during presentation and be bold and confident in what you are saying .</a:t>
            </a:r>
            <a:endParaRPr lang="en-US" dirty="0"/>
          </a:p>
        </p:txBody>
      </p:sp>
    </p:spTree>
    <p:extLst>
      <p:ext uri="{BB962C8B-B14F-4D97-AF65-F5344CB8AC3E}">
        <p14:creationId xmlns:p14="http://schemas.microsoft.com/office/powerpoint/2010/main" val="355276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AUDIENCE </a:t>
            </a:r>
            <a:endParaRPr lang="en-US" dirty="0"/>
          </a:p>
        </p:txBody>
      </p:sp>
      <p:sp>
        <p:nvSpPr>
          <p:cNvPr id="3" name="Content Placeholder 2"/>
          <p:cNvSpPr>
            <a:spLocks noGrp="1"/>
          </p:cNvSpPr>
          <p:nvPr>
            <p:ph idx="1"/>
          </p:nvPr>
        </p:nvSpPr>
        <p:spPr/>
        <p:txBody>
          <a:bodyPr/>
          <a:lstStyle/>
          <a:p>
            <a:pPr marL="0" indent="0">
              <a:buNone/>
            </a:pPr>
            <a:r>
              <a:rPr lang="en-US" dirty="0" smtClean="0"/>
              <a:t>As you present study your audience and make sure you draw their attention to you buy making eye contacts or by smiling at them let them feel your presence and get more attention on what you are saying. </a:t>
            </a:r>
            <a:endParaRPr lang="en-US" dirty="0"/>
          </a:p>
        </p:txBody>
      </p:sp>
    </p:spTree>
    <p:extLst>
      <p:ext uri="{BB962C8B-B14F-4D97-AF65-F5344CB8AC3E}">
        <p14:creationId xmlns:p14="http://schemas.microsoft.com/office/powerpoint/2010/main" val="130817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 RELAX</a:t>
            </a:r>
            <a:endParaRPr lang="en-US" b="1" dirty="0"/>
          </a:p>
        </p:txBody>
      </p:sp>
      <p:sp>
        <p:nvSpPr>
          <p:cNvPr id="3" name="Content Placeholder 2"/>
          <p:cNvSpPr>
            <a:spLocks noGrp="1"/>
          </p:cNvSpPr>
          <p:nvPr>
            <p:ph idx="1"/>
          </p:nvPr>
        </p:nvSpPr>
        <p:spPr/>
        <p:txBody>
          <a:bodyPr/>
          <a:lstStyle/>
          <a:p>
            <a:pPr marL="0" indent="0" algn="ctr">
              <a:buNone/>
            </a:pPr>
            <a:r>
              <a:rPr lang="en-US" dirty="0" smtClean="0"/>
              <a:t>When presenting don’t feel nervous be relax and also be time conscious so as to make sure you finish your presentation within the time range given to you. </a:t>
            </a:r>
            <a:endParaRPr lang="en-US" dirty="0"/>
          </a:p>
        </p:txBody>
      </p:sp>
    </p:spTree>
    <p:extLst>
      <p:ext uri="{BB962C8B-B14F-4D97-AF65-F5344CB8AC3E}">
        <p14:creationId xmlns:p14="http://schemas.microsoft.com/office/powerpoint/2010/main" val="242342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5516562"/>
          </a:xfrm>
        </p:spPr>
        <p:txBody>
          <a:bodyPr>
            <a:normAutofit/>
          </a:bodyPr>
          <a:lstStyle/>
          <a:p>
            <a:r>
              <a:rPr lang="en-US" b="1" dirty="0" smtClean="0"/>
              <a:t>THANKS FOR YOUR KEEN ATTENTION</a:t>
            </a:r>
            <a:endParaRPr lang="en-US" b="1" dirty="0"/>
          </a:p>
        </p:txBody>
      </p:sp>
    </p:spTree>
    <p:extLst>
      <p:ext uri="{BB962C8B-B14F-4D97-AF65-F5344CB8AC3E}">
        <p14:creationId xmlns:p14="http://schemas.microsoft.com/office/powerpoint/2010/main" val="318975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25962"/>
          </a:xfrm>
        </p:spPr>
        <p:txBody>
          <a:bodyPr/>
          <a:lstStyle/>
          <a:p>
            <a:r>
              <a:rPr lang="en-US" dirty="0" smtClean="0"/>
              <a:t>I will be sharing with you some important tips you should follow when doing your presentation </a:t>
            </a:r>
            <a:endParaRPr lang="en-US" dirty="0"/>
          </a:p>
        </p:txBody>
      </p:sp>
    </p:spTree>
    <p:extLst>
      <p:ext uri="{BB962C8B-B14F-4D97-AF65-F5344CB8AC3E}">
        <p14:creationId xmlns:p14="http://schemas.microsoft.com/office/powerpoint/2010/main" val="340803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presentation?</a:t>
            </a:r>
            <a:endParaRPr lang="en-US" b="1" dirty="0"/>
          </a:p>
        </p:txBody>
      </p:sp>
      <p:sp>
        <p:nvSpPr>
          <p:cNvPr id="3" name="Content Placeholder 2"/>
          <p:cNvSpPr>
            <a:spLocks noGrp="1"/>
          </p:cNvSpPr>
          <p:nvPr>
            <p:ph idx="1"/>
          </p:nvPr>
        </p:nvSpPr>
        <p:spPr>
          <a:xfrm>
            <a:off x="457200" y="2438400"/>
            <a:ext cx="8229600" cy="3687763"/>
          </a:xfrm>
        </p:spPr>
        <p:txBody>
          <a:bodyPr/>
          <a:lstStyle/>
          <a:p>
            <a:pPr marL="0" indent="0" algn="ctr">
              <a:buNone/>
            </a:pPr>
            <a:r>
              <a:rPr lang="en-US" dirty="0" smtClean="0"/>
              <a:t>This is the process of conveying information from the speaker to the audience.</a:t>
            </a:r>
            <a:endParaRPr lang="en-US" dirty="0"/>
          </a:p>
        </p:txBody>
      </p:sp>
    </p:spTree>
    <p:extLst>
      <p:ext uri="{BB962C8B-B14F-4D97-AF65-F5344CB8AC3E}">
        <p14:creationId xmlns:p14="http://schemas.microsoft.com/office/powerpoint/2010/main" val="388214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lstStyle/>
          <a:p>
            <a:r>
              <a:rPr lang="en-US" b="1" dirty="0" smtClean="0"/>
              <a:t>Methods of presentation</a:t>
            </a:r>
            <a:endParaRPr lang="en-US" b="1" dirty="0"/>
          </a:p>
        </p:txBody>
      </p:sp>
    </p:spTree>
    <p:extLst>
      <p:ext uri="{BB962C8B-B14F-4D97-AF65-F5344CB8AC3E}">
        <p14:creationId xmlns:p14="http://schemas.microsoft.com/office/powerpoint/2010/main" val="220615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 everything simple</a:t>
            </a:r>
            <a:endParaRPr lang="en-US" b="1" dirty="0"/>
          </a:p>
        </p:txBody>
      </p:sp>
      <p:sp>
        <p:nvSpPr>
          <p:cNvPr id="3" name="Content Placeholder 2"/>
          <p:cNvSpPr>
            <a:spLocks noGrp="1"/>
          </p:cNvSpPr>
          <p:nvPr>
            <p:ph idx="1"/>
          </p:nvPr>
        </p:nvSpPr>
        <p:spPr/>
        <p:txBody>
          <a:bodyPr/>
          <a:lstStyle/>
          <a:p>
            <a:pPr marL="0" indent="0" algn="ctr">
              <a:buNone/>
            </a:pPr>
            <a:r>
              <a:rPr lang="en-US" dirty="0" smtClean="0"/>
              <a:t>You need to start by keeping everything simple that is giving a brief explanation of what your presentation is all about let the audience know and understand your presentation line before getting into the body of the presentation. </a:t>
            </a:r>
            <a:endParaRPr lang="en-US" dirty="0"/>
          </a:p>
        </p:txBody>
      </p:sp>
    </p:spTree>
    <p:extLst>
      <p:ext uri="{BB962C8B-B14F-4D97-AF65-F5344CB8AC3E}">
        <p14:creationId xmlns:p14="http://schemas.microsoft.com/office/powerpoint/2010/main" val="26304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GOOD START</a:t>
            </a:r>
            <a:endParaRPr lang="en-US" b="1" dirty="0"/>
          </a:p>
        </p:txBody>
      </p:sp>
      <p:sp>
        <p:nvSpPr>
          <p:cNvPr id="3" name="Content Placeholder 2"/>
          <p:cNvSpPr>
            <a:spLocks noGrp="1"/>
          </p:cNvSpPr>
          <p:nvPr>
            <p:ph idx="1"/>
          </p:nvPr>
        </p:nvSpPr>
        <p:spPr/>
        <p:txBody>
          <a:bodyPr/>
          <a:lstStyle/>
          <a:p>
            <a:pPr marL="0" indent="0" algn="ctr">
              <a:buNone/>
            </a:pPr>
            <a:r>
              <a:rPr lang="en-US" dirty="0" smtClean="0"/>
              <a:t>Starting your presentation from the lest complex things while getting into the more complex things as you proceed is a good start so as making the audience understand every point you give simultaneously as you proceed that is; understanding how the previous point relates to the proceeding point.</a:t>
            </a:r>
            <a:endParaRPr lang="en-US" dirty="0"/>
          </a:p>
        </p:txBody>
      </p:sp>
    </p:spTree>
    <p:extLst>
      <p:ext uri="{BB962C8B-B14F-4D97-AF65-F5344CB8AC3E}">
        <p14:creationId xmlns:p14="http://schemas.microsoft.com/office/powerpoint/2010/main" val="264649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VISUALS IN YOUR PRESENTATION</a:t>
            </a:r>
            <a:endParaRPr lang="en-US" b="1" dirty="0"/>
          </a:p>
        </p:txBody>
      </p:sp>
      <p:sp>
        <p:nvSpPr>
          <p:cNvPr id="3" name="Content Placeholder 2"/>
          <p:cNvSpPr>
            <a:spLocks noGrp="1"/>
          </p:cNvSpPr>
          <p:nvPr>
            <p:ph idx="1"/>
          </p:nvPr>
        </p:nvSpPr>
        <p:spPr/>
        <p:txBody>
          <a:bodyPr/>
          <a:lstStyle/>
          <a:p>
            <a:pPr marL="0" indent="0" algn="ctr">
              <a:buNone/>
            </a:pPr>
            <a:r>
              <a:rPr lang="en-US" dirty="0" smtClean="0"/>
              <a:t>Using visuals in your presentation such as videos, pictures, graphs, charts, maps etc. is  a very good approach that is it further explains to the audience what you are talking about making having a clue of what it looks like.</a:t>
            </a:r>
            <a:endParaRPr lang="en-US" dirty="0"/>
          </a:p>
        </p:txBody>
      </p:sp>
    </p:spTree>
    <p:extLst>
      <p:ext uri="{BB962C8B-B14F-4D97-AF65-F5344CB8AC3E}">
        <p14:creationId xmlns:p14="http://schemas.microsoft.com/office/powerpoint/2010/main" val="30237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REHEARSAL</a:t>
            </a:r>
            <a:endParaRPr lang="en-US" b="1" dirty="0"/>
          </a:p>
        </p:txBody>
      </p:sp>
      <p:sp>
        <p:nvSpPr>
          <p:cNvPr id="3" name="Content Placeholder 2"/>
          <p:cNvSpPr>
            <a:spLocks noGrp="1"/>
          </p:cNvSpPr>
          <p:nvPr>
            <p:ph idx="1"/>
          </p:nvPr>
        </p:nvSpPr>
        <p:spPr/>
        <p:txBody>
          <a:bodyPr/>
          <a:lstStyle/>
          <a:p>
            <a:pPr marL="0" indent="0" algn="ctr">
              <a:buNone/>
            </a:pPr>
            <a:r>
              <a:rPr lang="en-US" dirty="0" smtClean="0"/>
              <a:t>During presentation you can always repeat what you said already or ask any person to repeat it to better understand and incase you come across something you already said or that explains what you already said or is related to what you already said you can always dive back to it to make the audience understand the link between them or re-explain to them for better understanding.</a:t>
            </a:r>
            <a:endParaRPr lang="en-US" dirty="0"/>
          </a:p>
        </p:txBody>
      </p:sp>
    </p:spTree>
    <p:extLst>
      <p:ext uri="{BB962C8B-B14F-4D97-AF65-F5344CB8AC3E}">
        <p14:creationId xmlns:p14="http://schemas.microsoft.com/office/powerpoint/2010/main" val="214111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STORY TELLING</a:t>
            </a:r>
            <a:endParaRPr lang="en-US" b="1" dirty="0"/>
          </a:p>
        </p:txBody>
      </p:sp>
      <p:sp>
        <p:nvSpPr>
          <p:cNvPr id="3" name="Content Placeholder 2"/>
          <p:cNvSpPr>
            <a:spLocks noGrp="1"/>
          </p:cNvSpPr>
          <p:nvPr>
            <p:ph idx="1"/>
          </p:nvPr>
        </p:nvSpPr>
        <p:spPr/>
        <p:txBody>
          <a:bodyPr/>
          <a:lstStyle/>
          <a:p>
            <a:pPr marL="0" indent="0" algn="ctr">
              <a:buNone/>
            </a:pPr>
            <a:r>
              <a:rPr lang="en-US" dirty="0" smtClean="0"/>
              <a:t>During presentation you can tell a story related to what you are presenting on or refer </a:t>
            </a:r>
            <a:r>
              <a:rPr lang="en-US" dirty="0" smtClean="0"/>
              <a:t>what you are presenting</a:t>
            </a:r>
            <a:r>
              <a:rPr lang="en-US" dirty="0"/>
              <a:t> </a:t>
            </a:r>
            <a:r>
              <a:rPr lang="en-US" dirty="0" smtClean="0"/>
              <a:t>to a</a:t>
            </a:r>
            <a:r>
              <a:rPr lang="en-US" dirty="0" smtClean="0"/>
              <a:t> daily life situation to make your audience understand better and also see how what you are presenting on is applicable.</a:t>
            </a:r>
            <a:endParaRPr lang="en-US" dirty="0"/>
          </a:p>
        </p:txBody>
      </p:sp>
    </p:spTree>
    <p:extLst>
      <p:ext uri="{BB962C8B-B14F-4D97-AF65-F5344CB8AC3E}">
        <p14:creationId xmlns:p14="http://schemas.microsoft.com/office/powerpoint/2010/main" val="16888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434</Words>
  <Application>Microsoft Office PowerPoint</Application>
  <PresentationFormat>On-screen Show (4:3)</PresentationFormat>
  <Paragraphs>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HOW TO PRESENT YOUR PRESENTATION</vt:lpstr>
      <vt:lpstr>I will be sharing with you some important tips you should follow when doing your presentation </vt:lpstr>
      <vt:lpstr>What is a presentation?</vt:lpstr>
      <vt:lpstr>Methods of presentation</vt:lpstr>
      <vt:lpstr>Keep everything simple</vt:lpstr>
      <vt:lpstr>GOOD START</vt:lpstr>
      <vt:lpstr>USE VISUALS IN YOUR PRESENTATION</vt:lpstr>
      <vt:lpstr>REHEARSAL</vt:lpstr>
      <vt:lpstr>STORY TELLING</vt:lpstr>
      <vt:lpstr>BE AUDIBLE AND BOLD</vt:lpstr>
      <vt:lpstr>KNOW YOUR AUDIENCE </vt:lpstr>
      <vt:lpstr>BE RELAX</vt:lpstr>
      <vt:lpstr>THANKS FOR YOUR KEEN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2022-08-03T21:23:16Z</dcterms:created>
  <dcterms:modified xsi:type="dcterms:W3CDTF">2022-08-03T22:37:07Z</dcterms:modified>
</cp:coreProperties>
</file>