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E527170-334C-44F3-9D40-702E8B2C99A5}" type="datetimeFigureOut">
              <a:rPr lang="en-US" smtClean="0"/>
              <a:pPr/>
              <a:t>7/19/2022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A787417-1700-4D43-A7C6-7714EFACAF1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527170-334C-44F3-9D40-702E8B2C99A5}" type="datetimeFigureOut">
              <a:rPr lang="en-US" smtClean="0"/>
              <a:pPr/>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787417-1700-4D43-A7C6-7714EFACAF1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527170-334C-44F3-9D40-702E8B2C99A5}" type="datetimeFigureOut">
              <a:rPr lang="en-US" smtClean="0"/>
              <a:pPr/>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787417-1700-4D43-A7C6-7714EFACAF1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527170-334C-44F3-9D40-702E8B2C99A5}" type="datetimeFigureOut">
              <a:rPr lang="en-US" smtClean="0"/>
              <a:pPr/>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787417-1700-4D43-A7C6-7714EFACAF1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E527170-334C-44F3-9D40-702E8B2C99A5}" type="datetimeFigureOut">
              <a:rPr lang="en-US" smtClean="0"/>
              <a:pPr/>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787417-1700-4D43-A7C6-7714EFACAF1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E527170-334C-44F3-9D40-702E8B2C99A5}" type="datetimeFigureOut">
              <a:rPr lang="en-US" smtClean="0"/>
              <a:pPr/>
              <a:t>7/19/2022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787417-1700-4D43-A7C6-7714EFACAF1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E527170-334C-44F3-9D40-702E8B2C99A5}" type="datetimeFigureOut">
              <a:rPr lang="en-US" smtClean="0"/>
              <a:pPr/>
              <a:t>7/19/2022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787417-1700-4D43-A7C6-7714EFACAF1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E527170-334C-44F3-9D40-702E8B2C99A5}" type="datetimeFigureOut">
              <a:rPr lang="en-US" smtClean="0"/>
              <a:pPr/>
              <a:t>7/19/2022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787417-1700-4D43-A7C6-7714EFACAF1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527170-334C-44F3-9D40-702E8B2C99A5}" type="datetimeFigureOut">
              <a:rPr lang="en-US" smtClean="0"/>
              <a:pPr/>
              <a:t>7/19/2022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787417-1700-4D43-A7C6-7714EFACAF1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E527170-334C-44F3-9D40-702E8B2C99A5}" type="datetimeFigureOut">
              <a:rPr lang="en-US" smtClean="0"/>
              <a:pPr/>
              <a:t>7/19/2022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787417-1700-4D43-A7C6-7714EFACAF1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E527170-334C-44F3-9D40-702E8B2C99A5}" type="datetimeFigureOut">
              <a:rPr lang="en-US" smtClean="0"/>
              <a:pPr/>
              <a:t>7/19/2022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A787417-1700-4D43-A7C6-7714EFACAF1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E527170-334C-44F3-9D40-702E8B2C99A5}" type="datetimeFigureOut">
              <a:rPr lang="en-US" smtClean="0"/>
              <a:pPr/>
              <a:t>7/19/2022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A787417-1700-4D43-A7C6-7714EFACAF17}"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447800"/>
            <a:ext cx="5870448" cy="1828800"/>
          </a:xfrm>
        </p:spPr>
        <p:txBody>
          <a:bodyPr/>
          <a:lstStyle/>
          <a:p>
            <a:r>
              <a:rPr lang="en-US" dirty="0" smtClean="0"/>
              <a:t>PRESENTATION</a:t>
            </a:r>
            <a:endParaRPr lang="en-US" dirty="0"/>
          </a:p>
        </p:txBody>
      </p:sp>
      <p:sp>
        <p:nvSpPr>
          <p:cNvPr id="3" name="Subtitle 2"/>
          <p:cNvSpPr>
            <a:spLocks noGrp="1"/>
          </p:cNvSpPr>
          <p:nvPr>
            <p:ph type="subTitle" idx="1"/>
          </p:nvPr>
        </p:nvSpPr>
        <p:spPr>
          <a:xfrm>
            <a:off x="1371600" y="3331698"/>
            <a:ext cx="6400800" cy="859302"/>
          </a:xfrm>
        </p:spPr>
        <p:txBody>
          <a:bodyPr>
            <a:normAutofit/>
          </a:bodyPr>
          <a:lstStyle/>
          <a:p>
            <a:r>
              <a:rPr lang="en-US" sz="3600" dirty="0" smtClean="0"/>
              <a:t>AS AN ENTERPRISE SKILL</a:t>
            </a:r>
            <a:endParaRPr lang="en-US" sz="3600" dirty="0"/>
          </a:p>
        </p:txBody>
      </p:sp>
      <p:sp>
        <p:nvSpPr>
          <p:cNvPr id="4" name="Title 1"/>
          <p:cNvSpPr txBox="1">
            <a:spLocks/>
          </p:cNvSpPr>
          <p:nvPr/>
        </p:nvSpPr>
        <p:spPr>
          <a:xfrm>
            <a:off x="3962400" y="3657600"/>
            <a:ext cx="4876800" cy="838200"/>
          </a:xfrm>
          <a:prstGeom prst="rect">
            <a:avLst/>
          </a:prstGeom>
        </p:spPr>
        <p:txBody>
          <a:bodyPr vert="horz" lIns="45720" tIns="0" rIns="45720" bIns="0" anchor="b">
            <a:normAutofit/>
            <a:scene3d>
              <a:camera prst="orthographicFront"/>
              <a:lightRig rig="soft" dir="t">
                <a:rot lat="0" lon="0" rev="1722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b="1" cap="all" dirty="0" smtClean="0">
                <a:ln w="6350">
                  <a:noFill/>
                </a:ln>
                <a:solidFill>
                  <a:schemeClr val="bg1"/>
                </a:solidFill>
                <a:effectLst>
                  <a:outerShdw blurRad="127000" dist="200000" dir="2700000" algn="tl" rotWithShape="0">
                    <a:srgbClr val="000000">
                      <a:alpha val="30000"/>
                    </a:srgbClr>
                  </a:outerShdw>
                </a:effectLst>
                <a:latin typeface="+mj-lt"/>
                <a:ea typeface="+mj-ea"/>
                <a:cs typeface="+mj-cs"/>
              </a:rPr>
              <a:t>BY PRINCE-CHARLES BERINYUY</a:t>
            </a:r>
            <a:endParaRPr kumimoji="0" lang="en-US" b="1" i="0" u="none" strike="noStrike" kern="1200" cap="all" spc="0" normalizeH="0" baseline="0" noProof="0" dirty="0">
              <a:ln w="6350">
                <a:noFill/>
              </a:ln>
              <a:solidFill>
                <a:schemeClr val="bg1"/>
              </a:solidFill>
              <a:effectLst>
                <a:outerShdw blurRad="127000" dist="200000" dir="2700000" algn="tl" rotWithShape="0">
                  <a:srgbClr val="000000">
                    <a:alpha val="30000"/>
                  </a:srgbClr>
                </a:outerShdw>
              </a:effectLst>
              <a:uLnTx/>
              <a:uFillTx/>
              <a:latin typeface="+mj-lt"/>
              <a:ea typeface="+mj-ea"/>
              <a:cs typeface="+mj-cs"/>
            </a:endParaRPr>
          </a:p>
        </p:txBody>
      </p:sp>
    </p:spTree>
  </p:cSld>
  <p:clrMapOvr>
    <a:masterClrMapping/>
  </p:clrMapOvr>
  <p:transition advTm="6579"/>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sz="4800" dirty="0" smtClean="0">
                <a:latin typeface="Arial Rounded MT Bold" pitchFamily="34" charset="0"/>
              </a:rPr>
              <a:t>WHAT IS PRESENTATION?</a:t>
            </a:r>
            <a:endParaRPr lang="en-US" dirty="0">
              <a:latin typeface="Arial Rounded MT Bold" pitchFamily="34" charset="0"/>
            </a:endParaRPr>
          </a:p>
        </p:txBody>
      </p:sp>
      <p:sp>
        <p:nvSpPr>
          <p:cNvPr id="3" name="Content Placeholder 2"/>
          <p:cNvSpPr>
            <a:spLocks noGrp="1"/>
          </p:cNvSpPr>
          <p:nvPr>
            <p:ph idx="1"/>
          </p:nvPr>
        </p:nvSpPr>
        <p:spPr/>
        <p:txBody>
          <a:bodyPr/>
          <a:lstStyle/>
          <a:p>
            <a:pPr>
              <a:lnSpc>
                <a:spcPct val="200000"/>
              </a:lnSpc>
            </a:pPr>
            <a:r>
              <a:rPr lang="en-US" dirty="0" smtClean="0"/>
              <a:t>Presentation is the method of conveying information from a speaker to a audience. This is typically done using demonstrations, introductions, lectures, or speech meant to inform, persuade, motivate, build goodwill, or present a new idea/product.</a:t>
            </a:r>
          </a:p>
          <a:p>
            <a:endParaRPr lang="en-US" dirty="0"/>
          </a:p>
        </p:txBody>
      </p:sp>
    </p:spTree>
  </p:cSld>
  <p:clrMapOvr>
    <a:masterClrMapping/>
  </p:clrMapOvr>
  <p:transition advTm="22969"/>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762000"/>
            <a:ext cx="8229600" cy="5562600"/>
          </a:xfrm>
        </p:spPr>
        <p:txBody>
          <a:bodyPr/>
          <a:lstStyle/>
          <a:p>
            <a:pPr>
              <a:lnSpc>
                <a:spcPct val="150000"/>
              </a:lnSpc>
            </a:pPr>
            <a:r>
              <a:rPr lang="en-US" dirty="0" smtClean="0"/>
              <a:t>In order to be able to carry out a good presentation, it is required to do proper preparations, organization, event planning and writing. As a presenter, be ready to handle stress and pressure from your audience, and answer each of their questions with facts based answers.</a:t>
            </a:r>
          </a:p>
          <a:p>
            <a:endParaRPr lang="en-US" dirty="0"/>
          </a:p>
        </p:txBody>
      </p:sp>
    </p:spTree>
  </p:cSld>
  <p:clrMapOvr>
    <a:masterClrMapping/>
  </p:clrMapOvr>
  <p:transition advTm="24859"/>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3200" dirty="0" smtClean="0">
                <a:latin typeface="Arial Rounded MT Bold" pitchFamily="34" charset="0"/>
              </a:rPr>
              <a:t>STEPS TO PREPARE FOR A PRESENTATION</a:t>
            </a:r>
            <a:endParaRPr lang="en-US" dirty="0">
              <a:latin typeface="Arial Rounded MT Bold" pitchFamily="34" charset="0"/>
            </a:endParaRPr>
          </a:p>
        </p:txBody>
      </p:sp>
      <p:sp>
        <p:nvSpPr>
          <p:cNvPr id="3" name="Content Placeholder 2"/>
          <p:cNvSpPr>
            <a:spLocks noGrp="1"/>
          </p:cNvSpPr>
          <p:nvPr>
            <p:ph idx="1"/>
          </p:nvPr>
        </p:nvSpPr>
        <p:spPr/>
        <p:txBody>
          <a:bodyPr>
            <a:normAutofit fontScale="92500"/>
          </a:bodyPr>
          <a:lstStyle/>
          <a:p>
            <a:pPr>
              <a:lnSpc>
                <a:spcPct val="150000"/>
              </a:lnSpc>
              <a:buFont typeface="Wingdings" pitchFamily="2" charset="2"/>
              <a:buChar char="q"/>
            </a:pPr>
            <a:r>
              <a:rPr lang="en-US" dirty="0" smtClean="0"/>
              <a:t>chose the right topic</a:t>
            </a:r>
          </a:p>
          <a:p>
            <a:pPr>
              <a:lnSpc>
                <a:spcPct val="150000"/>
              </a:lnSpc>
              <a:buFont typeface="Wingdings" pitchFamily="2" charset="2"/>
              <a:buChar char="q"/>
            </a:pPr>
            <a:r>
              <a:rPr lang="en-US" dirty="0" smtClean="0"/>
              <a:t>know your audience</a:t>
            </a:r>
          </a:p>
          <a:p>
            <a:pPr>
              <a:lnSpc>
                <a:spcPct val="150000"/>
              </a:lnSpc>
              <a:buFont typeface="Wingdings" pitchFamily="2" charset="2"/>
              <a:buChar char="q"/>
            </a:pPr>
            <a:r>
              <a:rPr lang="en-US" dirty="0" smtClean="0"/>
              <a:t>brainstorm</a:t>
            </a:r>
          </a:p>
          <a:p>
            <a:pPr>
              <a:lnSpc>
                <a:spcPct val="150000"/>
              </a:lnSpc>
              <a:buFont typeface="Wingdings" pitchFamily="2" charset="2"/>
              <a:buChar char="q"/>
            </a:pPr>
            <a:r>
              <a:rPr lang="en-US" dirty="0" smtClean="0"/>
              <a:t>do your research</a:t>
            </a:r>
          </a:p>
          <a:p>
            <a:pPr>
              <a:lnSpc>
                <a:spcPct val="150000"/>
              </a:lnSpc>
              <a:buFont typeface="Wingdings" pitchFamily="2" charset="2"/>
              <a:buChar char="q"/>
            </a:pPr>
            <a:r>
              <a:rPr lang="en-US" dirty="0" smtClean="0"/>
              <a:t>plan your presentation</a:t>
            </a:r>
          </a:p>
          <a:p>
            <a:pPr>
              <a:lnSpc>
                <a:spcPct val="150000"/>
              </a:lnSpc>
              <a:buFont typeface="Wingdings" pitchFamily="2" charset="2"/>
              <a:buChar char="q"/>
            </a:pPr>
            <a:r>
              <a:rPr lang="en-US" dirty="0" smtClean="0"/>
              <a:t>draft your presentation and edit</a:t>
            </a:r>
          </a:p>
          <a:p>
            <a:pPr>
              <a:lnSpc>
                <a:spcPct val="150000"/>
              </a:lnSpc>
              <a:buFont typeface="Wingdings" pitchFamily="2" charset="2"/>
              <a:buChar char="q"/>
            </a:pPr>
            <a:r>
              <a:rPr lang="en-US" dirty="0" smtClean="0"/>
              <a:t>design your presentation</a:t>
            </a:r>
          </a:p>
          <a:p>
            <a:endParaRPr lang="en-US" dirty="0"/>
          </a:p>
        </p:txBody>
      </p:sp>
    </p:spTree>
  </p:cSld>
  <p:clrMapOvr>
    <a:masterClrMapping/>
  </p:clrMapOvr>
  <p:transition advTm="148766"/>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latin typeface="Arial Rounded MT Bold" pitchFamily="34" charset="0"/>
              </a:rPr>
              <a:t>BENEFIT OF PRESENTATION SKILLS IN AN ENTERPRISE</a:t>
            </a:r>
            <a:endParaRPr lang="en-US" sz="3200" dirty="0">
              <a:latin typeface="Arial Rounded MT Bold" pitchFamily="34" charset="0"/>
            </a:endParaRPr>
          </a:p>
        </p:txBody>
      </p:sp>
      <p:sp>
        <p:nvSpPr>
          <p:cNvPr id="3" name="Content Placeholder 2"/>
          <p:cNvSpPr>
            <a:spLocks noGrp="1"/>
          </p:cNvSpPr>
          <p:nvPr>
            <p:ph idx="1"/>
          </p:nvPr>
        </p:nvSpPr>
        <p:spPr/>
        <p:txBody>
          <a:bodyPr/>
          <a:lstStyle/>
          <a:p>
            <a:r>
              <a:rPr lang="en-US" dirty="0" smtClean="0"/>
              <a:t>In an enterprise, presentation can serve as a key factor that benefits efficiency and success enterprise activities. Examples of these benefits are as such:</a:t>
            </a:r>
          </a:p>
          <a:p>
            <a:r>
              <a:rPr lang="en-US" dirty="0" smtClean="0"/>
              <a:t>Presentation can build your morale, no one wants to listen to someone who doesn’t know what he’s talking about. So by learning presentation skills, you are learning more about your business and are able to conduct your way through people.</a:t>
            </a:r>
          </a:p>
          <a:p>
            <a:endParaRPr lang="en-US" dirty="0"/>
          </a:p>
        </p:txBody>
      </p:sp>
    </p:spTree>
  </p:cSld>
  <p:clrMapOvr>
    <a:masterClrMapping/>
  </p:clrMapOvr>
  <p:transition advTm="43734"/>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lstStyle/>
          <a:p>
            <a:pPr>
              <a:lnSpc>
                <a:spcPct val="200000"/>
              </a:lnSpc>
            </a:pPr>
            <a:r>
              <a:rPr lang="en-US" dirty="0" smtClean="0"/>
              <a:t>As an employee or employer in an enterprise, you can easily be branded as a professional when you have good presentation skills, this gives you more opportunities to work your way up in that </a:t>
            </a:r>
            <a:r>
              <a:rPr lang="en-US" dirty="0" smtClean="0"/>
              <a:t>enterprise by means of promotions, getting a raise or just getting general recognition in your work environment.</a:t>
            </a:r>
            <a:endParaRPr lang="en-US" dirty="0" smtClean="0"/>
          </a:p>
          <a:p>
            <a:endParaRPr lang="en-US" dirty="0"/>
          </a:p>
        </p:txBody>
      </p:sp>
    </p:spTree>
  </p:cSld>
  <p:clrMapOvr>
    <a:masterClrMapping/>
  </p:clrMapOvr>
  <p:transition advTm="25828"/>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229600" cy="5257800"/>
          </a:xfrm>
        </p:spPr>
        <p:txBody>
          <a:bodyPr>
            <a:normAutofit fontScale="92500" lnSpcReduction="20000"/>
          </a:bodyPr>
          <a:lstStyle/>
          <a:p>
            <a:pPr>
              <a:lnSpc>
                <a:spcPct val="250000"/>
              </a:lnSpc>
            </a:pPr>
            <a:r>
              <a:rPr lang="en-US" dirty="0" smtClean="0"/>
              <a:t>With effective presentation, you can be certain that you communicate the right things to your team </a:t>
            </a:r>
            <a:r>
              <a:rPr lang="en-US" dirty="0" smtClean="0"/>
              <a:t>members. This eventually leads to efficient team work such that every one is well aware of the presented topics, and can replicate it under any circumstance. With this, you could easily build brand recognition in any targeted environment.</a:t>
            </a:r>
            <a:endParaRPr lang="en-US" dirty="0" smtClean="0"/>
          </a:p>
          <a:p>
            <a:endParaRPr lang="en-US" dirty="0"/>
          </a:p>
        </p:txBody>
      </p:sp>
    </p:spTree>
  </p:cSld>
  <p:clrMapOvr>
    <a:masterClrMapping/>
  </p:clrMapOvr>
  <p:transition advTm="114968"/>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334000"/>
          </a:xfrm>
        </p:spPr>
        <p:txBody>
          <a:bodyPr>
            <a:normAutofit fontScale="92500"/>
          </a:bodyPr>
          <a:lstStyle/>
          <a:p>
            <a:pPr>
              <a:lnSpc>
                <a:spcPct val="200000"/>
              </a:lnSpc>
            </a:pPr>
            <a:r>
              <a:rPr lang="en-US" dirty="0" smtClean="0"/>
              <a:t>With better presentation skills, you know how to convey important information in less time, making up for time </a:t>
            </a:r>
            <a:r>
              <a:rPr lang="en-US" dirty="0" smtClean="0"/>
              <a:t>management. When talking to important business people, no one wants to spend </a:t>
            </a:r>
            <a:r>
              <a:rPr lang="en-US" dirty="0" err="1" smtClean="0"/>
              <a:t>unecesary</a:t>
            </a:r>
            <a:r>
              <a:rPr lang="en-US" dirty="0" smtClean="0"/>
              <a:t> time listening to a presenter talk about sophisticated terms. Make a presentation as brief and easy to digest as possible</a:t>
            </a:r>
            <a:endParaRPr lang="en-US" dirty="0" smtClean="0"/>
          </a:p>
          <a:p>
            <a:endParaRPr lang="en-US" dirty="0"/>
          </a:p>
        </p:txBody>
      </p:sp>
    </p:spTree>
  </p:cSld>
  <p:clrMapOvr>
    <a:masterClrMapping/>
  </p:clrMapOvr>
  <p:transition advTm="34313"/>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267200"/>
          </a:xfrm>
        </p:spPr>
        <p:txBody>
          <a:bodyPr/>
          <a:lstStyle/>
          <a:p>
            <a:r>
              <a:rPr lang="en-US" sz="4400" b="1" dirty="0" smtClean="0"/>
              <a:t>CONCLUSION</a:t>
            </a:r>
          </a:p>
          <a:p>
            <a:pPr>
              <a:lnSpc>
                <a:spcPct val="200000"/>
              </a:lnSpc>
            </a:pPr>
            <a:r>
              <a:rPr lang="en-US" dirty="0" smtClean="0"/>
              <a:t>Acquiring the qualities of a good presenter will a make you a better leader by </a:t>
            </a:r>
            <a:r>
              <a:rPr lang="en-US" dirty="0" smtClean="0"/>
              <a:t>helping </a:t>
            </a:r>
            <a:r>
              <a:rPr lang="en-US" dirty="0" smtClean="0"/>
              <a:t>you to motivate and charm the </a:t>
            </a:r>
            <a:r>
              <a:rPr lang="en-US" dirty="0" smtClean="0"/>
              <a:t>audience (be it your peers or your customers) </a:t>
            </a:r>
            <a:r>
              <a:rPr lang="en-US" dirty="0" smtClean="0"/>
              <a:t>with a clear and crisp </a:t>
            </a:r>
            <a:r>
              <a:rPr lang="en-US" dirty="0" smtClean="0"/>
              <a:t>message.</a:t>
            </a:r>
            <a:endParaRPr lang="en-US" dirty="0" smtClean="0"/>
          </a:p>
          <a:p>
            <a:endParaRPr lang="en-US" dirty="0"/>
          </a:p>
        </p:txBody>
      </p:sp>
    </p:spTree>
  </p:cSld>
  <p:clrMapOvr>
    <a:masterClrMapping/>
  </p:clrMapOvr>
  <p:transition advTm="25656"/>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1062</TotalTime>
  <Words>428</Words>
  <Application>Microsoft Office PowerPoint</Application>
  <PresentationFormat>On-screen Show (4:3)</PresentationFormat>
  <Paragraphs>22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PRESENTATION</vt:lpstr>
      <vt:lpstr> WHAT IS PRESENTATION?</vt:lpstr>
      <vt:lpstr>Slide 3</vt:lpstr>
      <vt:lpstr> STEPS TO PREPARE FOR A PRESENTATION</vt:lpstr>
      <vt:lpstr>BENEFIT OF PRESENTATION SKILLS IN AN ENTERPRISE</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HP</dc:creator>
  <cp:lastModifiedBy>HP</cp:lastModifiedBy>
  <cp:revision>19</cp:revision>
  <dcterms:created xsi:type="dcterms:W3CDTF">2022-07-19T10:10:57Z</dcterms:created>
  <dcterms:modified xsi:type="dcterms:W3CDTF">2022-07-20T09:03:07Z</dcterms:modified>
</cp:coreProperties>
</file>