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81C64-04A8-4399-927C-2196997BA871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5F1A-64B9-41BF-867B-8DD2EEBC2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7B5-49A0-4A19-9A5A-DB31A622E3AC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6FF68-2C8C-44DC-B63E-60FE7C78ED86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D07-4035-4B0B-9E0A-DA10A565ABBA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FB17-1FEA-4BFC-B6EB-AE51DFFAD391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EA86B-85FE-451C-A740-812C4234A326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edge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AA92-F6E5-4BE4-BAE1-9E1243D700D1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F5B-0795-4AEA-8AD7-8D0FAFD14088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6958-1649-4D43-95E4-78A5A878C5C8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BB95-BD49-4B8E-B1D2-ECB5FFE58C19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0B19-7ED4-4B9C-AC75-F08D7D0AE149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81C0-F92B-48C7-8DD2-18E042C6858D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A621AE4-DE71-4094-A6C2-BD9047B90CF6}" type="datetime1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491B59-C0A5-4424-88B4-547DC246A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edge/>
    <p:sndAc>
      <p:stSnd>
        <p:snd r:embed="rId13" name="arrow.wav"/>
      </p:stSnd>
    </p:sndAc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2030" y="1066800"/>
            <a:ext cx="8229600" cy="304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PRESENTATION</a:t>
            </a:r>
            <a:br>
              <a:rPr lang="en-US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</a:br>
            <a:r>
              <a:rPr lang="en-US" sz="4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ON TIME MANAGEMENT as and enterprise skill</a:t>
            </a:r>
            <a:endParaRPr lang="en-US" sz="4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2" name="arrow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lgerian" pitchFamily="82" charset="0"/>
              </a:rPr>
              <a:t>What is time management ?</a:t>
            </a:r>
            <a:endParaRPr lang="en-US" dirty="0">
              <a:solidFill>
                <a:schemeClr val="accent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Time management  is the process of organizing  and planning how to divide your time between different activities.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Effective time  management comes easier to some people than others, but everyone can develop habits to  improve their time management skills.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 smtClean="0"/>
              <a:t>Without strong time management, your work  and wellbeing can suffer and it can lead to:</a:t>
            </a:r>
          </a:p>
          <a:p>
            <a:pPr algn="just">
              <a:lnSpc>
                <a:spcPct val="150000"/>
              </a:lnSpc>
              <a:buNone/>
            </a:pPr>
            <a:endParaRPr lang="en-US" dirty="0" smtClean="0"/>
          </a:p>
          <a:p>
            <a:pPr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2" name="arrow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Producing poor quality work.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Missing deadlines.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Increasing  your  stress levels.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Ruining  your  work-life balance.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Harming  your professional reputation.</a:t>
            </a:r>
          </a:p>
          <a:p>
            <a:pPr lvl="2" algn="just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2" name="arrow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81000"/>
            <a:ext cx="5486400" cy="75088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Algerian" pitchFamily="82" charset="0"/>
              </a:rPr>
              <a:t>Tips  to  better  manage  your time  as  an  enterprise skill</a:t>
            </a:r>
            <a:endParaRPr lang="en-US" sz="2400" dirty="0">
              <a:solidFill>
                <a:schemeClr val="accent1"/>
              </a:solidFill>
              <a:latin typeface="Algerian" pitchFamily="8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Online Media News Power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0977" b="10977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ransition spd="med">
    <p:wedge/>
    <p:sndAc>
      <p:stSnd>
        <p:snd r:embed="rId2" name="arrow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Importance of Time Management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Below, are stated reasons why time management is considered importance: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It boosts productivities</a:t>
            </a:r>
            <a:r>
              <a:rPr lang="en-US" dirty="0" smtClean="0"/>
              <a:t>: Being able to Manage  your time, helps you to be productive in your daily task . You are able to achieve the goals you set for yourself.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It assists you to prioritize </a:t>
            </a:r>
            <a:r>
              <a:rPr lang="en-US" dirty="0" smtClean="0"/>
              <a:t>: you are able to approach your work systematically. You are sure of which task to engage in first.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2" name="arrow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1396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It reduces stress: Time management reduces your stress. It reduces re-work and mistakes, due to good time organization of your work.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Division of labor : It helps you allocate tasks to your employees, so you could yield good results at the end of the day.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Goal oriented: Time management assists you in improving  your focus  and setting standards for your business, which you  consciously make towards achieving  your  goals and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2" name="arrow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Time management helps you to achieve your daily goals for your business and also, gain desire growth and success that you have always wished for.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Time management is however, a skill that every individual should have and build on, to grow a successful business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>
    <p:wedge/>
    <p:sndAc>
      <p:stSnd>
        <p:snd r:embed="rId2" name="arrow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04800"/>
            <a:ext cx="5486400" cy="827088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lgerian" pitchFamily="82" charset="0"/>
              </a:rPr>
              <a:t>How to improve your time management</a:t>
            </a:r>
            <a:endParaRPr lang="en-US" sz="2800" dirty="0">
              <a:solidFill>
                <a:schemeClr val="accent1"/>
              </a:solidFill>
              <a:latin typeface="Algerian" pitchFamily="8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1B59-C0A5-4424-88B4-547DC246AE4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2" descr="Effective Time Management Skills that You Must Learn with Example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3889" b="13889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ransition spd="med">
    <p:wedge/>
    <p:sndAc>
      <p:stSnd>
        <p:snd r:embed="rId2" name="arrow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262</TotalTime>
  <Words>316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Book Antiqua</vt:lpstr>
      <vt:lpstr>Calibri</vt:lpstr>
      <vt:lpstr>Lucida Sans</vt:lpstr>
      <vt:lpstr>Wingdings</vt:lpstr>
      <vt:lpstr>Wingdings 2</vt:lpstr>
      <vt:lpstr>Wingdings 3</vt:lpstr>
      <vt:lpstr>Apex</vt:lpstr>
      <vt:lpstr>PRESENTATION ON TIME MANAGEMENT as and enterprise skill</vt:lpstr>
      <vt:lpstr>What is time management ?</vt:lpstr>
      <vt:lpstr>PowerPoint Presentation</vt:lpstr>
      <vt:lpstr>Tips  to  better  manage  your time  as  an  enterprise skill</vt:lpstr>
      <vt:lpstr>Importance of Time Management</vt:lpstr>
      <vt:lpstr>PowerPoint Presentation</vt:lpstr>
      <vt:lpstr>PowerPoint Presentation</vt:lpstr>
      <vt:lpstr>How to improve your time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Maiva</dc:creator>
  <cp:lastModifiedBy>MAIVA</cp:lastModifiedBy>
  <cp:revision>27</cp:revision>
  <dcterms:created xsi:type="dcterms:W3CDTF">2022-08-02T17:57:16Z</dcterms:created>
  <dcterms:modified xsi:type="dcterms:W3CDTF">2022-11-08T17:45:12Z</dcterms:modified>
</cp:coreProperties>
</file>