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EBD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4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CECCA-3577-4023-8047-FDC233AF035D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220A7-F239-4D70-B35B-CEF88A6EAE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Leadership: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220A7-F239-4D70-B35B-CEF88A6EAE7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36054B2-1318-4C4F-9810-6C5F2DE18D2D}" type="datetime1">
              <a:rPr lang="en-US" smtClean="0"/>
              <a:pPr/>
              <a:t>11/8/2022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82DE332-412D-4EB6-81E8-45D9DA8A9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newsflash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C311-C70C-43EA-BE95-2CAAA2A0E545}" type="datetime1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E332-412D-4EB6-81E8-45D9DA8A9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newsflash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A64E-0DCE-4FC5-BD59-9190EA78A712}" type="datetime1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E332-412D-4EB6-81E8-45D9DA8A9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newsflash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D675A0E-297F-483C-8374-8A3AD28C0A7C}" type="datetime1">
              <a:rPr lang="en-US" smtClean="0"/>
              <a:pPr/>
              <a:t>11/8/2022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82DE332-412D-4EB6-81E8-45D9DA8A97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med">
    <p:newsflash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A4198D8-1148-4B6F-A549-0995200D43FE}" type="datetime1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82DE332-412D-4EB6-81E8-45D9DA8A9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newsflash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1089-6D5D-4617-A6B1-3758AEF87AA9}" type="datetime1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E332-412D-4EB6-81E8-45D9DA8A97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newsflash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898B-EF14-428B-9A67-0040A237E53F}" type="datetime1">
              <a:rPr lang="en-US" smtClean="0"/>
              <a:pPr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E332-412D-4EB6-81E8-45D9DA8A97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med">
    <p:newsflash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658C09-4C27-4905-B04E-7B6A52DAA61C}" type="datetime1">
              <a:rPr lang="en-US" smtClean="0"/>
              <a:pPr/>
              <a:t>11/8/2022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82DE332-412D-4EB6-81E8-45D9DA8A97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med">
    <p:newsflash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C44A-D887-452F-8623-1AF46CCF9DE5}" type="datetime1">
              <a:rPr lang="en-US" smtClean="0"/>
              <a:pPr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E332-412D-4EB6-81E8-45D9DA8A9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newsflash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9F0FC7D-B24E-42A4-89EC-BABA24CDD2E0}" type="datetime1">
              <a:rPr lang="en-US" smtClean="0"/>
              <a:pPr/>
              <a:t>11/8/2022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82DE332-412D-4EB6-81E8-45D9DA8A97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newsflash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FDBD015-94AF-4410-B8A1-8095FA01D1FF}" type="datetime1">
              <a:rPr lang="en-US" smtClean="0"/>
              <a:pPr/>
              <a:t>11/8/2022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82DE332-412D-4EB6-81E8-45D9DA8A97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med">
    <p:newsflash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F50CCBB-96A4-4E5F-9A7A-027C44187CFA}" type="datetime1">
              <a:rPr lang="en-US" smtClean="0"/>
              <a:pPr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82DE332-412D-4EB6-81E8-45D9DA8A9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 spd="med">
    <p:newsflash/>
    <p:sndAc>
      <p:stSnd>
        <p:snd r:embed="rId13" name="chimes.wav"/>
      </p:stSnd>
    </p:sndAc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552" y="838200"/>
            <a:ext cx="7851648" cy="23622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TEAM WORK PRESENATATION  AS AN ENTERPRISE SKILL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0"/>
            <a:ext cx="7854696" cy="1171136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PRESENTATION AS ENTERPRISE WORKTEAM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E332-412D-4EB6-81E8-45D9DA8A978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spd="med">
    <p:newsflash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31368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WHAT ENTERPRISE SKILL IS ALL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7467600" cy="4645152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1600" dirty="0" smtClean="0"/>
              <a:t>Team work is the process of working collaboratively with a group of people in order to achieve a goal. </a:t>
            </a:r>
          </a:p>
          <a:p>
            <a:pPr algn="just">
              <a:lnSpc>
                <a:spcPct val="170000"/>
              </a:lnSpc>
              <a:buNone/>
            </a:pPr>
            <a:r>
              <a:rPr lang="en-US" sz="1600" dirty="0" smtClean="0"/>
              <a:t>An enterprise skill allow diverse group of individual to come together and work towards a common goal. </a:t>
            </a:r>
          </a:p>
          <a:p>
            <a:pPr algn="just">
              <a:lnSpc>
                <a:spcPct val="170000"/>
              </a:lnSpc>
              <a:buNone/>
            </a:pPr>
            <a:r>
              <a:rPr lang="en-US" sz="1600" dirty="0" smtClean="0"/>
              <a:t>Diversity gives teams access to new point of view and skills that they might not have had otherwise.</a:t>
            </a:r>
          </a:p>
          <a:p>
            <a:pPr algn="just">
              <a:lnSpc>
                <a:spcPct val="170000"/>
              </a:lnSpc>
              <a:buNone/>
            </a:pPr>
            <a:r>
              <a:rPr lang="en-US" sz="1600" dirty="0" smtClean="0"/>
              <a:t>Everyone in  an organization needs to be concerned about building productive relationships with members in the environment which form an environment of interdependencies and connections.</a:t>
            </a:r>
          </a:p>
          <a:p>
            <a:pPr algn="just">
              <a:lnSpc>
                <a:spcPct val="170000"/>
              </a:lnSpc>
              <a:buNone/>
            </a:pPr>
            <a:r>
              <a:rPr lang="en-US" sz="1600" dirty="0" smtClean="0"/>
              <a:t> However a team that’s unable to get along, certainly creates stress for customers who expect the best from everyone in the organization.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82DE332-412D-4EB6-81E8-45D9DA8A978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spd="med">
    <p:newsflash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466088"/>
          </a:xfr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THE KEY TO BUILDING AN EFFECTIVE ENTERPRISE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7467600" cy="449275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dirty="0" smtClean="0"/>
              <a:t>There will always be some degree of tension across teams.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/>
              <a:t>The key to effective enterprise is to help teams bridge their differences, rise above conflict and  channel their energy in to finding productive solutions instead of focusing on their issues.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/>
              <a:t>There are few things your should think about as you build an organization capacity for enterprise teamwork: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82DE332-412D-4EB6-81E8-45D9DA8A978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spd="med">
    <p:newsflash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Link team strategies across the organization.</a:t>
            </a:r>
          </a:p>
          <a:p>
            <a:r>
              <a:rPr lang="en-US" dirty="0" smtClean="0"/>
              <a:t>Identify processes and procedures to ensure cross-team collaboration on important issues and key performance indicators.</a:t>
            </a:r>
          </a:p>
          <a:p>
            <a:r>
              <a:rPr lang="en-US" dirty="0" smtClean="0"/>
              <a:t>Find opportunities to leverage talent across the organization.</a:t>
            </a:r>
          </a:p>
          <a:p>
            <a:r>
              <a:rPr lang="en-US" dirty="0" smtClean="0"/>
              <a:t>Create mechanisms for sharing information and feedback and working through challenges and differences.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82DE332-412D-4EB6-81E8-45D9DA8A978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spd="med">
    <p:newsflash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7467600" cy="1143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i="1" dirty="0" smtClean="0"/>
              <a:t>Importance of team work in an organization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2362200"/>
            <a:ext cx="7391400" cy="3657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Communication</a:t>
            </a:r>
          </a:p>
          <a:p>
            <a:pPr algn="just"/>
            <a:r>
              <a:rPr lang="en-US" dirty="0" smtClean="0"/>
              <a:t>Time management</a:t>
            </a:r>
          </a:p>
          <a:p>
            <a:pPr algn="just"/>
            <a:r>
              <a:rPr lang="en-US" dirty="0" smtClean="0"/>
              <a:t>Problem solving: Effective problem solvers are able to think outside the box when challenges or issues arises</a:t>
            </a:r>
          </a:p>
          <a:p>
            <a:pPr algn="just"/>
            <a:r>
              <a:rPr lang="en-US" dirty="0" smtClean="0"/>
              <a:t>Listening :When working in a group it is important to keep an open mind.</a:t>
            </a:r>
          </a:p>
          <a:p>
            <a:pPr algn="just"/>
            <a:r>
              <a:rPr lang="en-US" dirty="0" smtClean="0"/>
              <a:t>Critical thinking: it allows you to make better  informed decision</a:t>
            </a:r>
          </a:p>
          <a:p>
            <a:pPr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82DE332-412D-4EB6-81E8-45D9DA8A978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spd="med">
    <p:newsflash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162300" y="3314700"/>
            <a:ext cx="6400800" cy="381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Benefits of team work in a company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858000" y="457200"/>
            <a:ext cx="1431798" cy="4611242"/>
          </a:xfrm>
        </p:spPr>
        <p:txBody>
          <a:bodyPr>
            <a:normAutofit/>
          </a:bodyPr>
          <a:lstStyle/>
          <a:p>
            <a:r>
              <a:rPr lang="en-US" dirty="0" smtClean="0"/>
              <a:t>It provide greater flexibility for the organization: By bring employees from different parts of a project together in to one team, problems can sometimes be ironed out more easily. </a:t>
            </a:r>
            <a:r>
              <a:rPr lang="en-US" dirty="0" err="1" smtClean="0"/>
              <a:t>E.g</a:t>
            </a:r>
            <a:r>
              <a:rPr lang="en-US" dirty="0" smtClean="0"/>
              <a:t> in automobile </a:t>
            </a:r>
            <a:endParaRPr lang="en-US" dirty="0"/>
          </a:p>
        </p:txBody>
      </p:sp>
      <p:pic>
        <p:nvPicPr>
          <p:cNvPr id="1026" name="Picture 2" descr="C:\Users\Maiva\Desktop\New project\images\teamwor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152400"/>
            <a:ext cx="5562600" cy="6068575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2DE332-412D-4EB6-81E8-45D9DA8A978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spd="med">
    <p:newsflash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 descr="C:\Users\Maiva\Desktop\New project\images\46684505-team-corporate-teamwork-collaboration-assistance-concept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C:\Users\Maiva\Desktop\New project\images\cartoon-of-business-team-or-people-working-on-scheme-of-success_gg10281972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"/>
            <a:ext cx="6858000" cy="5320862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E332-412D-4EB6-81E8-45D9DA8A978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 spd="med">
    <p:newsflash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966</TotalTime>
  <Words>348</Words>
  <Application>Microsoft Office PowerPoint</Application>
  <PresentationFormat>On-screen Show (4:3)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Century Schoolbook</vt:lpstr>
      <vt:lpstr>Wingdings</vt:lpstr>
      <vt:lpstr>Wingdings 2</vt:lpstr>
      <vt:lpstr>Oriel</vt:lpstr>
      <vt:lpstr>TEAM WORK PRESENATATION  AS AN ENTERPRISE SKILL</vt:lpstr>
      <vt:lpstr>WHAT ENTERPRISE SKILL IS ALL ABOUT</vt:lpstr>
      <vt:lpstr>THE KEY TO BUILDING AN EFFECTIVE ENTERPRISE TEAM</vt:lpstr>
      <vt:lpstr>PowerPoint Presentation</vt:lpstr>
      <vt:lpstr>Importance of team work in an organization</vt:lpstr>
      <vt:lpstr>Benefits of team work in a company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WORK AS AN ENTERPRISE SKILL</dc:title>
  <dc:creator>Maiva</dc:creator>
  <cp:lastModifiedBy>MAIVA</cp:lastModifiedBy>
  <cp:revision>74</cp:revision>
  <dcterms:created xsi:type="dcterms:W3CDTF">2022-07-14T06:41:58Z</dcterms:created>
  <dcterms:modified xsi:type="dcterms:W3CDTF">2022-11-08T17:42:27Z</dcterms:modified>
</cp:coreProperties>
</file>