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9213" y="2660073"/>
            <a:ext cx="8193582" cy="150816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28575">
                <a:solidFill>
                  <a:schemeClr val="tx1"/>
                </a:solidFill>
              </a:ln>
            </a:endParaRPr>
          </a:p>
        </p:txBody>
      </p:sp>
      <p:sp>
        <p:nvSpPr>
          <p:cNvPr id="2" name="Title 1"/>
          <p:cNvSpPr>
            <a:spLocks noGrp="1"/>
          </p:cNvSpPr>
          <p:nvPr>
            <p:ph type="ctrTitle"/>
          </p:nvPr>
        </p:nvSpPr>
        <p:spPr/>
        <p:txBody>
          <a:bodyPr/>
          <a:lstStyle/>
          <a:p>
            <a:r>
              <a:rPr lang="en-US" dirty="0" err="1">
                <a:ln w="0"/>
                <a:solidFill>
                  <a:schemeClr val="accent1"/>
                </a:solidFill>
                <a:effectLst>
                  <a:outerShdw blurRad="38100" dist="25400" dir="5400000" algn="ctr" rotWithShape="0">
                    <a:srgbClr val="6E747A">
                      <a:alpha val="43000"/>
                    </a:srgbClr>
                  </a:outerShdw>
                </a:effectLst>
              </a:rPr>
              <a:t>GitHub</a:t>
            </a:r>
            <a:r>
              <a:rPr lang="en-US" b="1" dirty="0"/>
              <a:t> Pages Tutorial </a:t>
            </a:r>
            <a:r>
              <a:rPr lang="en-US" dirty="0"/>
              <a:t/>
            </a:r>
            <a:br>
              <a:rPr lang="en-US" dirty="0"/>
            </a:br>
            <a:endParaRPr lang="en-US" dirty="0"/>
          </a:p>
        </p:txBody>
      </p:sp>
    </p:spTree>
    <p:extLst>
      <p:ext uri="{BB962C8B-B14F-4D97-AF65-F5344CB8AC3E}">
        <p14:creationId xmlns:p14="http://schemas.microsoft.com/office/powerpoint/2010/main" val="2581591113"/>
      </p:ext>
    </p:extLst>
  </p:cSld>
  <p:clrMapOvr>
    <a:masterClrMapping/>
  </p:clrMapOvr>
  <p:transition spd="med">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9212" y="2861953"/>
            <a:ext cx="3657209" cy="66817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	FOR YOUR ATTENTION</a:t>
            </a:r>
            <a:endParaRPr lang="en-US" dirty="0"/>
          </a:p>
        </p:txBody>
      </p:sp>
    </p:spTree>
    <p:extLst>
      <p:ext uri="{BB962C8B-B14F-4D97-AF65-F5344CB8AC3E}">
        <p14:creationId xmlns:p14="http://schemas.microsoft.com/office/powerpoint/2010/main" val="777378838"/>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46555" y="510639"/>
            <a:ext cx="4500357" cy="95002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28575"/>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p:txBody>
          <a:bodyPr/>
          <a:lstStyle/>
          <a:p>
            <a:r>
              <a:rPr lang="en-US" b="1" dirty="0" smtClean="0"/>
              <a:t>Today’s Lecture</a:t>
            </a:r>
            <a:endParaRPr lang="en-US" b="1" dirty="0"/>
          </a:p>
        </p:txBody>
      </p:sp>
      <p:sp>
        <p:nvSpPr>
          <p:cNvPr id="3" name="Content Placeholder 2"/>
          <p:cNvSpPr>
            <a:spLocks noGrp="1"/>
          </p:cNvSpPr>
          <p:nvPr>
            <p:ph idx="1"/>
          </p:nvPr>
        </p:nvSpPr>
        <p:spPr/>
        <p:txBody>
          <a:bodyPr/>
          <a:lstStyle/>
          <a:p>
            <a:r>
              <a:rPr lang="en-US" dirty="0" smtClean="0"/>
              <a:t>Create a </a:t>
            </a:r>
            <a:r>
              <a:rPr lang="en-US" dirty="0" err="1" smtClean="0"/>
              <a:t>github</a:t>
            </a:r>
            <a:r>
              <a:rPr lang="en-US" dirty="0" smtClean="0"/>
              <a:t> account </a:t>
            </a:r>
          </a:p>
          <a:p>
            <a:r>
              <a:rPr lang="en-US" dirty="0" smtClean="0"/>
              <a:t>Create </a:t>
            </a:r>
            <a:r>
              <a:rPr lang="en-US" dirty="0" smtClean="0"/>
              <a:t>a new </a:t>
            </a:r>
            <a:r>
              <a:rPr lang="en-US" dirty="0" smtClean="0"/>
              <a:t>repository</a:t>
            </a:r>
          </a:p>
          <a:p>
            <a:r>
              <a:rPr lang="en-US" dirty="0" smtClean="0"/>
              <a:t>Set up page and go live</a:t>
            </a:r>
          </a:p>
          <a:p>
            <a:endParaRPr lang="en-US" dirty="0"/>
          </a:p>
          <a:p>
            <a:pPr lvl="1"/>
            <a:r>
              <a:rPr lang="en-US" b="1" dirty="0" err="1"/>
              <a:t>GitHub</a:t>
            </a:r>
            <a:r>
              <a:rPr lang="en-US" b="1" dirty="0"/>
              <a:t> Pages is a static site hosting service that takes HTML, CSS, and JavaScript files straight from a repository on </a:t>
            </a:r>
            <a:r>
              <a:rPr lang="en-US" b="1" dirty="0" err="1"/>
              <a:t>GitHub</a:t>
            </a:r>
            <a:r>
              <a:rPr lang="en-US" b="1" dirty="0"/>
              <a:t>, optionally runs the files through a build process, and publishes a website</a:t>
            </a:r>
            <a:r>
              <a:rPr lang="en-US" b="1" dirty="0" smtClean="0"/>
              <a:t>.</a:t>
            </a:r>
          </a:p>
          <a:p>
            <a:pPr lvl="1"/>
            <a:r>
              <a:rPr lang="en-US" b="1" dirty="0" smtClean="0"/>
              <a:t>Uses: </a:t>
            </a:r>
            <a:r>
              <a:rPr lang="en-US" b="1" dirty="0"/>
              <a:t>By hosting your Pages in the repository, you are making it open source. It is a great way to showcase your skills, provides examples to others and generally be an awesome developer.</a:t>
            </a:r>
            <a:endParaRPr lang="en-US" b="1" dirty="0" smtClean="0"/>
          </a:p>
        </p:txBody>
      </p:sp>
    </p:spTree>
    <p:extLst>
      <p:ext uri="{BB962C8B-B14F-4D97-AF65-F5344CB8AC3E}">
        <p14:creationId xmlns:p14="http://schemas.microsoft.com/office/powerpoint/2010/main" val="163540362"/>
      </p:ext>
    </p:extLst>
  </p:cSld>
  <p:clrMapOvr>
    <a:masterClrMapping/>
  </p:clrMapOvr>
  <p:transition spd="med">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9212" y="607359"/>
            <a:ext cx="6379976" cy="94129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Create a </a:t>
            </a:r>
            <a:r>
              <a:rPr lang="en-US" b="1" dirty="0" err="1" smtClean="0"/>
              <a:t>Github</a:t>
            </a:r>
            <a:r>
              <a:rPr lang="en-US" b="1" dirty="0" smtClean="0"/>
              <a:t> Account</a:t>
            </a:r>
            <a:endParaRPr lang="en-US" b="1" dirty="0"/>
          </a:p>
        </p:txBody>
      </p:sp>
      <p:sp>
        <p:nvSpPr>
          <p:cNvPr id="3" name="Content Placeholder 2"/>
          <p:cNvSpPr>
            <a:spLocks noGrp="1"/>
          </p:cNvSpPr>
          <p:nvPr>
            <p:ph idx="1"/>
          </p:nvPr>
        </p:nvSpPr>
        <p:spPr/>
        <p:txBody>
          <a:bodyPr/>
          <a:lstStyle/>
          <a:p>
            <a:r>
              <a:rPr lang="en-US" dirty="0" smtClean="0"/>
              <a:t>As a new user to </a:t>
            </a:r>
            <a:r>
              <a:rPr lang="en-US" dirty="0" err="1" smtClean="0"/>
              <a:t>github</a:t>
            </a:r>
            <a:r>
              <a:rPr lang="en-US" dirty="0" smtClean="0"/>
              <a:t>, you have to create an account by signing up using you name and email and follow up some authentication puzzle to create the account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119" y="3065929"/>
            <a:ext cx="8243046" cy="3708871"/>
          </a:xfrm>
          <a:prstGeom prst="rect">
            <a:avLst/>
          </a:prstGeom>
        </p:spPr>
      </p:pic>
    </p:spTree>
    <p:extLst>
      <p:ext uri="{BB962C8B-B14F-4D97-AF65-F5344CB8AC3E}">
        <p14:creationId xmlns:p14="http://schemas.microsoft.com/office/powerpoint/2010/main" val="3059513851"/>
      </p:ext>
    </p:extLst>
  </p:cSld>
  <p:clrMapOvr>
    <a:masterClrMapping/>
  </p:clrMapOvr>
  <p:transition spd="med">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89212" y="624111"/>
            <a:ext cx="4551176" cy="85506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Create repository</a:t>
            </a:r>
            <a:endParaRPr lang="en-US" b="1" dirty="0"/>
          </a:p>
        </p:txBody>
      </p:sp>
      <p:sp>
        <p:nvSpPr>
          <p:cNvPr id="5" name="Content Placeholder 4"/>
          <p:cNvSpPr>
            <a:spLocks noGrp="1"/>
          </p:cNvSpPr>
          <p:nvPr>
            <p:ph idx="1"/>
          </p:nvPr>
        </p:nvSpPr>
        <p:spPr/>
        <p:txBody>
          <a:bodyPr/>
          <a:lstStyle/>
          <a:p>
            <a:r>
              <a:rPr lang="en-US" dirty="0" smtClean="0"/>
              <a:t>To create a </a:t>
            </a:r>
            <a:r>
              <a:rPr lang="en-US" dirty="0" err="1" smtClean="0"/>
              <a:t>github</a:t>
            </a:r>
            <a:r>
              <a:rPr lang="en-US" dirty="0" smtClean="0"/>
              <a:t> page, first create a new repository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559423"/>
            <a:ext cx="9472800" cy="4150592"/>
          </a:xfrm>
          <a:prstGeom prst="rect">
            <a:avLst/>
          </a:prstGeom>
        </p:spPr>
      </p:pic>
    </p:spTree>
    <p:extLst>
      <p:ext uri="{BB962C8B-B14F-4D97-AF65-F5344CB8AC3E}">
        <p14:creationId xmlns:p14="http://schemas.microsoft.com/office/powerpoint/2010/main" val="1864880312"/>
      </p:ext>
    </p:extLst>
  </p:cSld>
  <p:clrMapOvr>
    <a:masterClrMapping/>
  </p:clrMapOvr>
  <p:transition spd="med">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89212" y="624110"/>
            <a:ext cx="4537729" cy="85506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Create repository</a:t>
            </a:r>
            <a:endParaRPr lang="en-US" b="1" dirty="0"/>
          </a:p>
        </p:txBody>
      </p:sp>
      <p:sp>
        <p:nvSpPr>
          <p:cNvPr id="3" name="Content Placeholder 2"/>
          <p:cNvSpPr>
            <a:spLocks noGrp="1"/>
          </p:cNvSpPr>
          <p:nvPr>
            <p:ph idx="1"/>
          </p:nvPr>
        </p:nvSpPr>
        <p:spPr>
          <a:xfrm>
            <a:off x="2589212" y="1882589"/>
            <a:ext cx="8915400" cy="3840375"/>
          </a:xfrm>
        </p:spPr>
        <p:txBody>
          <a:bodyPr/>
          <a:lstStyle/>
          <a:p>
            <a:r>
              <a:rPr lang="en-US" dirty="0" smtClean="0"/>
              <a:t>Inside this image, give a name to your repository and ensure that it is public, to make it visible to everyone to wants to see your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2737655"/>
            <a:ext cx="5021823" cy="40430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787" y="2737655"/>
            <a:ext cx="5069541" cy="4043082"/>
          </a:xfrm>
          <a:prstGeom prst="rect">
            <a:avLst/>
          </a:prstGeom>
        </p:spPr>
      </p:pic>
    </p:spTree>
    <p:extLst>
      <p:ext uri="{BB962C8B-B14F-4D97-AF65-F5344CB8AC3E}">
        <p14:creationId xmlns:p14="http://schemas.microsoft.com/office/powerpoint/2010/main" val="3485839833"/>
      </p:ext>
    </p:extLst>
  </p:cSld>
  <p:clrMapOvr>
    <a:masterClrMapping/>
  </p:clrMapOvr>
  <p:transition spd="med">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54430"/>
            <a:ext cx="8915400" cy="3777622"/>
          </a:xfrm>
        </p:spPr>
        <p:txBody>
          <a:bodyPr/>
          <a:lstStyle/>
          <a:p>
            <a:r>
              <a:rPr lang="en-US" dirty="0" smtClean="0"/>
              <a:t>The repository is then created as shown below. The public at the side indicates that it can be seen by every who has a </a:t>
            </a:r>
            <a:r>
              <a:rPr lang="en-US" dirty="0" err="1" smtClean="0"/>
              <a:t>github</a:t>
            </a:r>
            <a:r>
              <a:rPr lang="en-US" dirty="0" smtClean="0"/>
              <a:t> account but no user can edit your work.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976718"/>
            <a:ext cx="9096282" cy="4746811"/>
          </a:xfrm>
          <a:prstGeom prst="rect">
            <a:avLst/>
          </a:prstGeom>
        </p:spPr>
      </p:pic>
    </p:spTree>
    <p:extLst>
      <p:ext uri="{BB962C8B-B14F-4D97-AF65-F5344CB8AC3E}">
        <p14:creationId xmlns:p14="http://schemas.microsoft.com/office/powerpoint/2010/main" val="761227056"/>
      </p:ext>
    </p:extLst>
  </p:cSld>
  <p:clrMapOvr>
    <a:masterClrMapping/>
  </p:clrMapOvr>
  <p:transition spd="med">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87195"/>
            <a:ext cx="8915400" cy="3777622"/>
          </a:xfrm>
        </p:spPr>
        <p:txBody>
          <a:bodyPr/>
          <a:lstStyle/>
          <a:p>
            <a:r>
              <a:rPr lang="en-US" dirty="0" smtClean="0"/>
              <a:t>Inside your repo, there is an option to add new files, which is where you upload your html work. Next thing is to head on to the settings of your repo as shown below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124635"/>
            <a:ext cx="8915400" cy="4733365"/>
          </a:xfrm>
          <a:prstGeom prst="rect">
            <a:avLst/>
          </a:prstGeom>
        </p:spPr>
      </p:pic>
    </p:spTree>
    <p:extLst>
      <p:ext uri="{BB962C8B-B14F-4D97-AF65-F5344CB8AC3E}">
        <p14:creationId xmlns:p14="http://schemas.microsoft.com/office/powerpoint/2010/main" val="745236690"/>
      </p:ext>
    </p:extLst>
  </p:cSld>
  <p:clrMapOvr>
    <a:masterClrMapping/>
  </p:clrMapOvr>
  <p:transition spd="med">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89212" y="704475"/>
            <a:ext cx="3619500" cy="76648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589212" y="753034"/>
            <a:ext cx="3505199" cy="669365"/>
          </a:xfrm>
        </p:spPr>
        <p:txBody>
          <a:bodyPr/>
          <a:lstStyle/>
          <a:p>
            <a:r>
              <a:rPr lang="en-US" b="1" dirty="0"/>
              <a:t>Generate repo site link</a:t>
            </a:r>
          </a:p>
        </p:txBody>
      </p:sp>
      <p:sp>
        <p:nvSpPr>
          <p:cNvPr id="4" name="Text Placeholder 3"/>
          <p:cNvSpPr>
            <a:spLocks noGrp="1"/>
          </p:cNvSpPr>
          <p:nvPr>
            <p:ph type="body" sz="half" idx="2"/>
          </p:nvPr>
        </p:nvSpPr>
        <p:spPr/>
        <p:txBody>
          <a:bodyPr/>
          <a:lstStyle/>
          <a:p>
            <a:r>
              <a:rPr lang="en-US" dirty="0"/>
              <a:t>In the setting, head on to pages on the left hand side menu where it will display as such in the image. Ensure that at the branch is built on main because it is where all changes eventually get merged back into.</a:t>
            </a:r>
          </a:p>
          <a:p>
            <a:r>
              <a:rPr lang="en-US" dirty="0"/>
              <a:t>Then to click on save and the site will be generated. And you can be able to view your work</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565" y="704475"/>
            <a:ext cx="5702780" cy="5629090"/>
          </a:xfrm>
          <a:prstGeom prst="rect">
            <a:avLst/>
          </a:prstGeom>
        </p:spPr>
      </p:pic>
    </p:spTree>
    <p:extLst>
      <p:ext uri="{BB962C8B-B14F-4D97-AF65-F5344CB8AC3E}">
        <p14:creationId xmlns:p14="http://schemas.microsoft.com/office/powerpoint/2010/main" val="2214334062"/>
      </p:ext>
    </p:extLst>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740" y="1035424"/>
            <a:ext cx="10064755" cy="5674658"/>
          </a:xfrm>
        </p:spPr>
      </p:pic>
    </p:spTree>
    <p:extLst>
      <p:ext uri="{BB962C8B-B14F-4D97-AF65-F5344CB8AC3E}">
        <p14:creationId xmlns:p14="http://schemas.microsoft.com/office/powerpoint/2010/main" val="475478215"/>
      </p:ext>
    </p:extLst>
  </p:cSld>
  <p:clrMapOvr>
    <a:masterClrMapping/>
  </p:clrMapOvr>
  <p:transition spd="med">
    <p:split orient="vert"/>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370</TotalTime>
  <Words>247</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GitHub Pages Tutorial  </vt:lpstr>
      <vt:lpstr>Today’s Lecture</vt:lpstr>
      <vt:lpstr>Create a Github Account</vt:lpstr>
      <vt:lpstr>Create repository</vt:lpstr>
      <vt:lpstr>Create repository</vt:lpstr>
      <vt:lpstr>PowerPoint Presentation</vt:lpstr>
      <vt:lpstr>PowerPoint Presentation</vt:lpstr>
      <vt:lpstr>Generate repo site link</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Pages Tutorial</dc:title>
  <dc:creator>Windows User</dc:creator>
  <cp:lastModifiedBy>Windows User</cp:lastModifiedBy>
  <cp:revision>13</cp:revision>
  <dcterms:created xsi:type="dcterms:W3CDTF">2023-03-02T07:33:20Z</dcterms:created>
  <dcterms:modified xsi:type="dcterms:W3CDTF">2023-03-02T13:45:09Z</dcterms:modified>
</cp:coreProperties>
</file>