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83" r:id="rId1"/>
    <p:sldMasterId id="2147483767" r:id="rId2"/>
  </p:sldMasterIdLst>
  <p:notesMasterIdLst>
    <p:notesMasterId r:id="rId22"/>
  </p:notesMasterIdLst>
  <p:handoutMasterIdLst>
    <p:handoutMasterId r:id="rId23"/>
  </p:handoutMasterIdLst>
  <p:sldIdLst>
    <p:sldId id="310" r:id="rId3"/>
    <p:sldId id="1364" r:id="rId4"/>
    <p:sldId id="1469" r:id="rId5"/>
    <p:sldId id="1464" r:id="rId6"/>
    <p:sldId id="1465" r:id="rId7"/>
    <p:sldId id="1466" r:id="rId8"/>
    <p:sldId id="1467" r:id="rId9"/>
    <p:sldId id="1525" r:id="rId10"/>
    <p:sldId id="1471" r:id="rId11"/>
    <p:sldId id="1527" r:id="rId12"/>
    <p:sldId id="1526" r:id="rId13"/>
    <p:sldId id="1470" r:id="rId14"/>
    <p:sldId id="1528" r:id="rId15"/>
    <p:sldId id="1529" r:id="rId16"/>
    <p:sldId id="1530" r:id="rId17"/>
    <p:sldId id="1477" r:id="rId18"/>
    <p:sldId id="1478" r:id="rId19"/>
    <p:sldId id="1479" r:id="rId20"/>
    <p:sldId id="1480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 &amp; INSTRUCTIONS" id="{8BC2C878-397D-46BD-A395-BBD38B4E8FC5}">
          <p14:sldIdLst/>
        </p14:section>
        <p14:section name="Intro slides" id="{EBFCC3E4-AC2B-4D90-8B0A-0D0184FCE751}">
          <p14:sldIdLst>
            <p14:sldId id="310"/>
            <p14:sldId id="1364"/>
            <p14:sldId id="1469"/>
            <p14:sldId id="1464"/>
            <p14:sldId id="1465"/>
            <p14:sldId id="1466"/>
            <p14:sldId id="1467"/>
            <p14:sldId id="1525"/>
            <p14:sldId id="1471"/>
            <p14:sldId id="1527"/>
            <p14:sldId id="1526"/>
            <p14:sldId id="1470"/>
            <p14:sldId id="1528"/>
            <p14:sldId id="1529"/>
            <p14:sldId id="1530"/>
            <p14:sldId id="1477"/>
            <p14:sldId id="1478"/>
            <p14:sldId id="1479"/>
            <p14:sldId id="1480"/>
          </p14:sldIdLst>
        </p14:section>
        <p14:section name="Template-set" id="{9F0582D1-4629-4CE4-AA40-DBB89DBAA21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un Post" initials="TP" lastIdx="15" clrIdx="0">
    <p:extLst>
      <p:ext uri="{19B8F6BF-5375-455C-9EA6-DF929625EA0E}">
        <p15:presenceInfo xmlns:p15="http://schemas.microsoft.com/office/powerpoint/2012/main" userId="Teun Post" providerId="None"/>
      </p:ext>
    </p:extLst>
  </p:cmAuthor>
  <p:cmAuthor id="2" name="Marjolijn de Kruijff" initials="MdK" lastIdx="42" clrIdx="1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3" name="Rodney Assenberg" initials="RA" lastIdx="23" clrIdx="2">
    <p:extLst>
      <p:ext uri="{19B8F6BF-5375-455C-9EA6-DF929625EA0E}">
        <p15:presenceInfo xmlns:p15="http://schemas.microsoft.com/office/powerpoint/2012/main" userId="S-1-5-21-2890558824-3927818043-3374662254-1179" providerId="AD"/>
      </p:ext>
    </p:extLst>
  </p:cmAuthor>
  <p:cmAuthor id="4" name="Sven Hoefman" initials="SH" lastIdx="1" clrIdx="3">
    <p:extLst>
      <p:ext uri="{19B8F6BF-5375-455C-9EA6-DF929625EA0E}">
        <p15:presenceInfo xmlns:p15="http://schemas.microsoft.com/office/powerpoint/2012/main" userId="S-1-5-21-825581327-3648751936-1136791152-4152" providerId="AD"/>
      </p:ext>
    </p:extLst>
  </p:cmAuthor>
  <p:cmAuthor id="5" name="Joost de Jongh" initials="JdJ" lastIdx="11" clrIdx="4">
    <p:extLst>
      <p:ext uri="{19B8F6BF-5375-455C-9EA6-DF929625EA0E}">
        <p15:presenceInfo xmlns:p15="http://schemas.microsoft.com/office/powerpoint/2012/main" userId="S-1-5-21-825581327-3648751936-1136791152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00"/>
    <a:srgbClr val="BE5302"/>
    <a:srgbClr val="F2F2F2"/>
    <a:srgbClr val="FFFFFF"/>
    <a:srgbClr val="E7AF19"/>
    <a:srgbClr val="F2AD00"/>
    <a:srgbClr val="FFB200"/>
    <a:srgbClr val="FFB601"/>
    <a:srgbClr val="FFBC15"/>
    <a:srgbClr val="F9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9" autoAdjust="0"/>
    <p:restoredTop sz="94879" autoAdjust="0"/>
  </p:normalViewPr>
  <p:slideViewPr>
    <p:cSldViewPr snapToGrid="0">
      <p:cViewPr varScale="1">
        <p:scale>
          <a:sx n="109" d="100"/>
          <a:sy n="109" d="100"/>
        </p:scale>
        <p:origin x="2772" y="108"/>
      </p:cViewPr>
      <p:guideLst/>
    </p:cSldViewPr>
  </p:slideViewPr>
  <p:outlineViewPr>
    <p:cViewPr>
      <p:scale>
        <a:sx n="33" d="100"/>
        <a:sy n="33" d="100"/>
      </p:scale>
      <p:origin x="0" y="-13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BCB5-3D1A-4CA2-9701-FC133133AED5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2894-2EDF-4939-9D15-87992449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5B023-9A78-4752-9110-A2B429677C1F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CBC47-B4C8-43F7-8A32-8B9270CE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9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13880880-D56B-4021-BF79-E27671E593DC}"/>
              </a:ext>
            </a:extLst>
          </p:cNvPr>
          <p:cNvSpPr/>
          <p:nvPr userDrawn="1"/>
        </p:nvSpPr>
        <p:spPr>
          <a:xfrm>
            <a:off x="-1" y="-3416"/>
            <a:ext cx="12192001" cy="6897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D935817-360A-4E29-984B-1991B7FB97D8}"/>
              </a:ext>
            </a:extLst>
          </p:cNvPr>
          <p:cNvSpPr/>
          <p:nvPr userDrawn="1"/>
        </p:nvSpPr>
        <p:spPr>
          <a:xfrm>
            <a:off x="-1" y="-3416"/>
            <a:ext cx="12192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6A87E2-F610-4EA8-A94A-B886068F7B43}"/>
              </a:ext>
            </a:extLst>
          </p:cNvPr>
          <p:cNvSpPr/>
          <p:nvPr userDrawn="1"/>
        </p:nvSpPr>
        <p:spPr>
          <a:xfrm>
            <a:off x="-1" y="0"/>
            <a:ext cx="12192001" cy="68943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1D3353C-7DFF-44AD-B323-7C88ECD08381}"/>
              </a:ext>
            </a:extLst>
          </p:cNvPr>
          <p:cNvSpPr>
            <a:spLocks noEditPoints="1"/>
          </p:cNvSpPr>
          <p:nvPr/>
        </p:nvSpPr>
        <p:spPr bwMode="auto">
          <a:xfrm>
            <a:off x="6805413" y="4117562"/>
            <a:ext cx="1887623" cy="157648"/>
          </a:xfrm>
          <a:custGeom>
            <a:avLst/>
            <a:gdLst>
              <a:gd name="T0" fmla="*/ 205 w 217"/>
              <a:gd name="T1" fmla="*/ 2 h 18"/>
              <a:gd name="T2" fmla="*/ 209 w 217"/>
              <a:gd name="T3" fmla="*/ 16 h 18"/>
              <a:gd name="T4" fmla="*/ 209 w 217"/>
              <a:gd name="T5" fmla="*/ 18 h 18"/>
              <a:gd name="T6" fmla="*/ 203 w 217"/>
              <a:gd name="T7" fmla="*/ 1 h 18"/>
              <a:gd name="T8" fmla="*/ 188 w 217"/>
              <a:gd name="T9" fmla="*/ 2 h 18"/>
              <a:gd name="T10" fmla="*/ 192 w 217"/>
              <a:gd name="T11" fmla="*/ 10 h 18"/>
              <a:gd name="T12" fmla="*/ 186 w 217"/>
              <a:gd name="T13" fmla="*/ 18 h 18"/>
              <a:gd name="T14" fmla="*/ 192 w 217"/>
              <a:gd name="T15" fmla="*/ 11 h 18"/>
              <a:gd name="T16" fmla="*/ 180 w 217"/>
              <a:gd name="T17" fmla="*/ 9 h 18"/>
              <a:gd name="T18" fmla="*/ 180 w 217"/>
              <a:gd name="T19" fmla="*/ 11 h 18"/>
              <a:gd name="T20" fmla="*/ 168 w 217"/>
              <a:gd name="T21" fmla="*/ 1 h 18"/>
              <a:gd name="T22" fmla="*/ 158 w 217"/>
              <a:gd name="T23" fmla="*/ 1 h 18"/>
              <a:gd name="T24" fmla="*/ 158 w 217"/>
              <a:gd name="T25" fmla="*/ 18 h 18"/>
              <a:gd name="T26" fmla="*/ 166 w 217"/>
              <a:gd name="T27" fmla="*/ 18 h 18"/>
              <a:gd name="T28" fmla="*/ 144 w 217"/>
              <a:gd name="T29" fmla="*/ 10 h 18"/>
              <a:gd name="T30" fmla="*/ 144 w 217"/>
              <a:gd name="T31" fmla="*/ 2 h 18"/>
              <a:gd name="T32" fmla="*/ 145 w 217"/>
              <a:gd name="T33" fmla="*/ 1 h 18"/>
              <a:gd name="T34" fmla="*/ 140 w 217"/>
              <a:gd name="T35" fmla="*/ 18 h 18"/>
              <a:gd name="T36" fmla="*/ 151 w 217"/>
              <a:gd name="T37" fmla="*/ 6 h 18"/>
              <a:gd name="T38" fmla="*/ 118 w 217"/>
              <a:gd name="T39" fmla="*/ 7 h 18"/>
              <a:gd name="T40" fmla="*/ 118 w 217"/>
              <a:gd name="T41" fmla="*/ 16 h 18"/>
              <a:gd name="T42" fmla="*/ 118 w 217"/>
              <a:gd name="T43" fmla="*/ 18 h 18"/>
              <a:gd name="T44" fmla="*/ 121 w 217"/>
              <a:gd name="T45" fmla="*/ 0 h 18"/>
              <a:gd name="T46" fmla="*/ 112 w 217"/>
              <a:gd name="T47" fmla="*/ 11 h 18"/>
              <a:gd name="T48" fmla="*/ 105 w 217"/>
              <a:gd name="T49" fmla="*/ 11 h 18"/>
              <a:gd name="T50" fmla="*/ 96 w 217"/>
              <a:gd name="T51" fmla="*/ 12 h 18"/>
              <a:gd name="T52" fmla="*/ 106 w 217"/>
              <a:gd name="T53" fmla="*/ 15 h 18"/>
              <a:gd name="T54" fmla="*/ 107 w 217"/>
              <a:gd name="T55" fmla="*/ 13 h 18"/>
              <a:gd name="T56" fmla="*/ 84 w 217"/>
              <a:gd name="T57" fmla="*/ 11 h 18"/>
              <a:gd name="T58" fmla="*/ 92 w 217"/>
              <a:gd name="T59" fmla="*/ 6 h 18"/>
              <a:gd name="T60" fmla="*/ 88 w 217"/>
              <a:gd name="T61" fmla="*/ 18 h 18"/>
              <a:gd name="T62" fmla="*/ 88 w 217"/>
              <a:gd name="T63" fmla="*/ 16 h 18"/>
              <a:gd name="T64" fmla="*/ 66 w 217"/>
              <a:gd name="T65" fmla="*/ 6 h 18"/>
              <a:gd name="T66" fmla="*/ 68 w 217"/>
              <a:gd name="T67" fmla="*/ 7 h 18"/>
              <a:gd name="T68" fmla="*/ 75 w 217"/>
              <a:gd name="T69" fmla="*/ 18 h 18"/>
              <a:gd name="T70" fmla="*/ 72 w 217"/>
              <a:gd name="T71" fmla="*/ 5 h 18"/>
              <a:gd name="T72" fmla="*/ 52 w 217"/>
              <a:gd name="T73" fmla="*/ 14 h 18"/>
              <a:gd name="T74" fmla="*/ 59 w 217"/>
              <a:gd name="T75" fmla="*/ 14 h 18"/>
              <a:gd name="T76" fmla="*/ 51 w 217"/>
              <a:gd name="T77" fmla="*/ 7 h 18"/>
              <a:gd name="T78" fmla="*/ 57 w 217"/>
              <a:gd name="T79" fmla="*/ 10 h 18"/>
              <a:gd name="T80" fmla="*/ 61 w 217"/>
              <a:gd name="T81" fmla="*/ 14 h 18"/>
              <a:gd name="T82" fmla="*/ 44 w 217"/>
              <a:gd name="T83" fmla="*/ 5 h 18"/>
              <a:gd name="T84" fmla="*/ 34 w 217"/>
              <a:gd name="T85" fmla="*/ 5 h 18"/>
              <a:gd name="T86" fmla="*/ 46 w 217"/>
              <a:gd name="T87" fmla="*/ 5 h 18"/>
              <a:gd name="T88" fmla="*/ 25 w 217"/>
              <a:gd name="T89" fmla="*/ 7 h 18"/>
              <a:gd name="T90" fmla="*/ 25 w 217"/>
              <a:gd name="T91" fmla="*/ 16 h 18"/>
              <a:gd name="T92" fmla="*/ 25 w 217"/>
              <a:gd name="T93" fmla="*/ 18 h 18"/>
              <a:gd name="T94" fmla="*/ 28 w 217"/>
              <a:gd name="T95" fmla="*/ 0 h 18"/>
              <a:gd name="T96" fmla="*/ 19 w 217"/>
              <a:gd name="T97" fmla="*/ 11 h 18"/>
              <a:gd name="T98" fmla="*/ 10 w 217"/>
              <a:gd name="T99" fmla="*/ 11 h 18"/>
              <a:gd name="T100" fmla="*/ 6 w 217"/>
              <a:gd name="T101" fmla="*/ 1 h 18"/>
              <a:gd name="T102" fmla="*/ 4 w 217"/>
              <a:gd name="T103" fmla="*/ 13 h 18"/>
              <a:gd name="T104" fmla="*/ 15 w 217"/>
              <a:gd name="T10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7" h="18">
                <a:moveTo>
                  <a:pt x="209" y="16"/>
                </a:moveTo>
                <a:cubicBezTo>
                  <a:pt x="205" y="16"/>
                  <a:pt x="205" y="16"/>
                  <a:pt x="205" y="16"/>
                </a:cubicBezTo>
                <a:cubicBezTo>
                  <a:pt x="205" y="2"/>
                  <a:pt x="205" y="2"/>
                  <a:pt x="205" y="2"/>
                </a:cubicBezTo>
                <a:cubicBezTo>
                  <a:pt x="209" y="2"/>
                  <a:pt x="209" y="2"/>
                  <a:pt x="209" y="2"/>
                </a:cubicBezTo>
                <a:cubicBezTo>
                  <a:pt x="213" y="2"/>
                  <a:pt x="215" y="5"/>
                  <a:pt x="215" y="9"/>
                </a:cubicBezTo>
                <a:cubicBezTo>
                  <a:pt x="215" y="14"/>
                  <a:pt x="213" y="16"/>
                  <a:pt x="209" y="16"/>
                </a:cubicBezTo>
                <a:moveTo>
                  <a:pt x="203" y="1"/>
                </a:moveTo>
                <a:cubicBezTo>
                  <a:pt x="203" y="18"/>
                  <a:pt x="203" y="18"/>
                  <a:pt x="203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14" y="18"/>
                  <a:pt x="217" y="15"/>
                  <a:pt x="217" y="9"/>
                </a:cubicBezTo>
                <a:cubicBezTo>
                  <a:pt x="217" y="4"/>
                  <a:pt x="214" y="1"/>
                  <a:pt x="209" y="1"/>
                </a:cubicBezTo>
                <a:lnTo>
                  <a:pt x="203" y="1"/>
                </a:lnTo>
                <a:close/>
                <a:moveTo>
                  <a:pt x="192" y="10"/>
                </a:moveTo>
                <a:cubicBezTo>
                  <a:pt x="188" y="10"/>
                  <a:pt x="188" y="10"/>
                  <a:pt x="188" y="10"/>
                </a:cubicBezTo>
                <a:cubicBezTo>
                  <a:pt x="188" y="2"/>
                  <a:pt x="188" y="2"/>
                  <a:pt x="188" y="2"/>
                </a:cubicBezTo>
                <a:cubicBezTo>
                  <a:pt x="192" y="2"/>
                  <a:pt x="192" y="2"/>
                  <a:pt x="192" y="2"/>
                </a:cubicBezTo>
                <a:cubicBezTo>
                  <a:pt x="196" y="2"/>
                  <a:pt x="196" y="4"/>
                  <a:pt x="196" y="6"/>
                </a:cubicBezTo>
                <a:cubicBezTo>
                  <a:pt x="196" y="8"/>
                  <a:pt x="196" y="10"/>
                  <a:pt x="192" y="10"/>
                </a:cubicBezTo>
                <a:moveTo>
                  <a:pt x="192" y="1"/>
                </a:moveTo>
                <a:cubicBezTo>
                  <a:pt x="186" y="1"/>
                  <a:pt x="186" y="1"/>
                  <a:pt x="186" y="1"/>
                </a:cubicBezTo>
                <a:cubicBezTo>
                  <a:pt x="186" y="18"/>
                  <a:pt x="186" y="18"/>
                  <a:pt x="186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8" y="11"/>
                  <a:pt x="188" y="11"/>
                  <a:pt x="188" y="11"/>
                </a:cubicBezTo>
                <a:cubicBezTo>
                  <a:pt x="192" y="11"/>
                  <a:pt x="192" y="11"/>
                  <a:pt x="192" y="11"/>
                </a:cubicBezTo>
                <a:cubicBezTo>
                  <a:pt x="196" y="11"/>
                  <a:pt x="198" y="9"/>
                  <a:pt x="198" y="6"/>
                </a:cubicBezTo>
                <a:cubicBezTo>
                  <a:pt x="198" y="3"/>
                  <a:pt x="196" y="1"/>
                  <a:pt x="192" y="1"/>
                </a:cubicBezTo>
                <a:moveTo>
                  <a:pt x="180" y="9"/>
                </a:moveTo>
                <a:cubicBezTo>
                  <a:pt x="172" y="9"/>
                  <a:pt x="172" y="9"/>
                  <a:pt x="172" y="9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80" y="11"/>
                  <a:pt x="180" y="11"/>
                  <a:pt x="180" y="11"/>
                </a:cubicBezTo>
                <a:lnTo>
                  <a:pt x="180" y="9"/>
                </a:lnTo>
                <a:close/>
                <a:moveTo>
                  <a:pt x="161" y="9"/>
                </a:moveTo>
                <a:cubicBezTo>
                  <a:pt x="168" y="1"/>
                  <a:pt x="168" y="1"/>
                  <a:pt x="168" y="1"/>
                </a:cubicBezTo>
                <a:cubicBezTo>
                  <a:pt x="166" y="1"/>
                  <a:pt x="166" y="1"/>
                  <a:pt x="166" y="1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8" y="18"/>
                  <a:pt x="158" y="18"/>
                  <a:pt x="158" y="18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9" y="18"/>
                  <a:pt x="169" y="18"/>
                  <a:pt x="169" y="18"/>
                </a:cubicBezTo>
                <a:lnTo>
                  <a:pt x="161" y="9"/>
                </a:lnTo>
                <a:close/>
                <a:moveTo>
                  <a:pt x="144" y="10"/>
                </a:moveTo>
                <a:cubicBezTo>
                  <a:pt x="140" y="10"/>
                  <a:pt x="140" y="10"/>
                  <a:pt x="140" y="10"/>
                </a:cubicBezTo>
                <a:cubicBezTo>
                  <a:pt x="140" y="2"/>
                  <a:pt x="140" y="2"/>
                  <a:pt x="140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8" y="2"/>
                  <a:pt x="149" y="4"/>
                  <a:pt x="149" y="6"/>
                </a:cubicBezTo>
                <a:cubicBezTo>
                  <a:pt x="149" y="8"/>
                  <a:pt x="148" y="10"/>
                  <a:pt x="144" y="10"/>
                </a:cubicBezTo>
                <a:moveTo>
                  <a:pt x="145" y="1"/>
                </a:moveTo>
                <a:cubicBezTo>
                  <a:pt x="138" y="1"/>
                  <a:pt x="138" y="1"/>
                  <a:pt x="138" y="1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0" y="18"/>
                  <a:pt x="140" y="18"/>
                  <a:pt x="140" y="18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8" y="11"/>
                  <a:pt x="151" y="9"/>
                  <a:pt x="151" y="6"/>
                </a:cubicBezTo>
                <a:cubicBezTo>
                  <a:pt x="151" y="3"/>
                  <a:pt x="148" y="1"/>
                  <a:pt x="145" y="1"/>
                </a:cubicBezTo>
                <a:moveTo>
                  <a:pt x="114" y="11"/>
                </a:moveTo>
                <a:cubicBezTo>
                  <a:pt x="114" y="8"/>
                  <a:pt x="115" y="7"/>
                  <a:pt x="118" y="7"/>
                </a:cubicBezTo>
                <a:cubicBezTo>
                  <a:pt x="119" y="7"/>
                  <a:pt x="120" y="7"/>
                  <a:pt x="121" y="7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6"/>
                  <a:pt x="120" y="16"/>
                  <a:pt x="118" y="16"/>
                </a:cubicBezTo>
                <a:cubicBezTo>
                  <a:pt x="116" y="16"/>
                  <a:pt x="114" y="16"/>
                  <a:pt x="114" y="11"/>
                </a:cubicBezTo>
                <a:moveTo>
                  <a:pt x="112" y="11"/>
                </a:moveTo>
                <a:cubicBezTo>
                  <a:pt x="112" y="17"/>
                  <a:pt x="116" y="18"/>
                  <a:pt x="118" y="18"/>
                </a:cubicBezTo>
                <a:cubicBezTo>
                  <a:pt x="123" y="18"/>
                  <a:pt x="123" y="15"/>
                  <a:pt x="123" y="14"/>
                </a:cubicBezTo>
                <a:cubicBezTo>
                  <a:pt x="123" y="0"/>
                  <a:pt x="123" y="0"/>
                  <a:pt x="12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5"/>
                  <a:pt x="121" y="5"/>
                  <a:pt x="121" y="5"/>
                </a:cubicBezTo>
                <a:cubicBezTo>
                  <a:pt x="120" y="5"/>
                  <a:pt x="119" y="5"/>
                  <a:pt x="118" y="5"/>
                </a:cubicBezTo>
                <a:cubicBezTo>
                  <a:pt x="115" y="5"/>
                  <a:pt x="112" y="6"/>
                  <a:pt x="112" y="11"/>
                </a:cubicBezTo>
                <a:moveTo>
                  <a:pt x="98" y="11"/>
                </a:moveTo>
                <a:cubicBezTo>
                  <a:pt x="98" y="8"/>
                  <a:pt x="99" y="7"/>
                  <a:pt x="102" y="7"/>
                </a:cubicBezTo>
                <a:cubicBezTo>
                  <a:pt x="105" y="7"/>
                  <a:pt x="105" y="10"/>
                  <a:pt x="105" y="11"/>
                </a:cubicBezTo>
                <a:lnTo>
                  <a:pt x="98" y="11"/>
                </a:lnTo>
                <a:close/>
                <a:moveTo>
                  <a:pt x="102" y="5"/>
                </a:moveTo>
                <a:cubicBezTo>
                  <a:pt x="96" y="5"/>
                  <a:pt x="96" y="10"/>
                  <a:pt x="96" y="12"/>
                </a:cubicBezTo>
                <a:cubicBezTo>
                  <a:pt x="96" y="17"/>
                  <a:pt x="99" y="18"/>
                  <a:pt x="102" y="18"/>
                </a:cubicBezTo>
                <a:cubicBezTo>
                  <a:pt x="104" y="18"/>
                  <a:pt x="105" y="18"/>
                  <a:pt x="106" y="17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5" y="16"/>
                  <a:pt x="104" y="16"/>
                  <a:pt x="102" y="16"/>
                </a:cubicBezTo>
                <a:cubicBezTo>
                  <a:pt x="99" y="16"/>
                  <a:pt x="98" y="15"/>
                  <a:pt x="98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2"/>
                  <a:pt x="107" y="12"/>
                </a:cubicBezTo>
                <a:cubicBezTo>
                  <a:pt x="107" y="11"/>
                  <a:pt x="107" y="5"/>
                  <a:pt x="102" y="5"/>
                </a:cubicBezTo>
                <a:moveTo>
                  <a:pt x="84" y="11"/>
                </a:moveTo>
                <a:cubicBezTo>
                  <a:pt x="84" y="8"/>
                  <a:pt x="85" y="7"/>
                  <a:pt x="88" y="7"/>
                </a:cubicBezTo>
                <a:cubicBezTo>
                  <a:pt x="90" y="7"/>
                  <a:pt x="91" y="7"/>
                  <a:pt x="92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91" y="5"/>
                  <a:pt x="89" y="5"/>
                  <a:pt x="88" y="5"/>
                </a:cubicBezTo>
                <a:cubicBezTo>
                  <a:pt x="85" y="5"/>
                  <a:pt x="82" y="6"/>
                  <a:pt x="82" y="11"/>
                </a:cubicBezTo>
                <a:cubicBezTo>
                  <a:pt x="82" y="17"/>
                  <a:pt x="85" y="18"/>
                  <a:pt x="88" y="18"/>
                </a:cubicBezTo>
                <a:cubicBezTo>
                  <a:pt x="89" y="18"/>
                  <a:pt x="91" y="18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1" y="16"/>
                  <a:pt x="90" y="16"/>
                  <a:pt x="88" y="16"/>
                </a:cubicBezTo>
                <a:cubicBezTo>
                  <a:pt x="85" y="16"/>
                  <a:pt x="84" y="15"/>
                  <a:pt x="84" y="11"/>
                </a:cubicBezTo>
                <a:moveTo>
                  <a:pt x="72" y="5"/>
                </a:moveTo>
                <a:cubicBezTo>
                  <a:pt x="69" y="5"/>
                  <a:pt x="67" y="6"/>
                  <a:pt x="66" y="6"/>
                </a:cubicBezTo>
                <a:cubicBezTo>
                  <a:pt x="66" y="18"/>
                  <a:pt x="66" y="18"/>
                  <a:pt x="66" y="18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7"/>
                  <a:pt x="68" y="7"/>
                  <a:pt x="68" y="7"/>
                </a:cubicBezTo>
                <a:cubicBezTo>
                  <a:pt x="69" y="7"/>
                  <a:pt x="70" y="7"/>
                  <a:pt x="71" y="7"/>
                </a:cubicBezTo>
                <a:cubicBezTo>
                  <a:pt x="74" y="7"/>
                  <a:pt x="75" y="8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7"/>
                  <a:pt x="75" y="5"/>
                  <a:pt x="72" y="5"/>
                </a:cubicBezTo>
                <a:moveTo>
                  <a:pt x="59" y="14"/>
                </a:moveTo>
                <a:cubicBezTo>
                  <a:pt x="59" y="16"/>
                  <a:pt x="57" y="16"/>
                  <a:pt x="55" y="16"/>
                </a:cubicBezTo>
                <a:cubicBezTo>
                  <a:pt x="54" y="16"/>
                  <a:pt x="52" y="16"/>
                  <a:pt x="52" y="14"/>
                </a:cubicBezTo>
                <a:cubicBezTo>
                  <a:pt x="52" y="12"/>
                  <a:pt x="55" y="11"/>
                  <a:pt x="56" y="11"/>
                </a:cubicBezTo>
                <a:cubicBezTo>
                  <a:pt x="58" y="11"/>
                  <a:pt x="59" y="12"/>
                  <a:pt x="59" y="12"/>
                </a:cubicBezTo>
                <a:lnTo>
                  <a:pt x="59" y="14"/>
                </a:lnTo>
                <a:close/>
                <a:moveTo>
                  <a:pt x="55" y="5"/>
                </a:moveTo>
                <a:cubicBezTo>
                  <a:pt x="53" y="5"/>
                  <a:pt x="52" y="5"/>
                  <a:pt x="51" y="5"/>
                </a:cubicBezTo>
                <a:cubicBezTo>
                  <a:pt x="51" y="7"/>
                  <a:pt x="51" y="7"/>
                  <a:pt x="51" y="7"/>
                </a:cubicBezTo>
                <a:cubicBezTo>
                  <a:pt x="52" y="7"/>
                  <a:pt x="53" y="7"/>
                  <a:pt x="55" y="7"/>
                </a:cubicBezTo>
                <a:cubicBezTo>
                  <a:pt x="57" y="7"/>
                  <a:pt x="59" y="7"/>
                  <a:pt x="59" y="10"/>
                </a:cubicBezTo>
                <a:cubicBezTo>
                  <a:pt x="59" y="10"/>
                  <a:pt x="58" y="10"/>
                  <a:pt x="57" y="10"/>
                </a:cubicBezTo>
                <a:cubicBezTo>
                  <a:pt x="55" y="10"/>
                  <a:pt x="50" y="10"/>
                  <a:pt x="50" y="14"/>
                </a:cubicBezTo>
                <a:cubicBezTo>
                  <a:pt x="50" y="18"/>
                  <a:pt x="54" y="18"/>
                  <a:pt x="55" y="18"/>
                </a:cubicBezTo>
                <a:cubicBezTo>
                  <a:pt x="57" y="18"/>
                  <a:pt x="61" y="18"/>
                  <a:pt x="61" y="14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7"/>
                  <a:pt x="59" y="5"/>
                  <a:pt x="55" y="5"/>
                </a:cubicBezTo>
                <a:moveTo>
                  <a:pt x="44" y="5"/>
                </a:moveTo>
                <a:cubicBezTo>
                  <a:pt x="40" y="16"/>
                  <a:pt x="40" y="16"/>
                  <a:pt x="40" y="16"/>
                </a:cubicBezTo>
                <a:cubicBezTo>
                  <a:pt x="36" y="5"/>
                  <a:pt x="36" y="5"/>
                  <a:pt x="36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18"/>
                  <a:pt x="39" y="18"/>
                  <a:pt x="39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6" y="5"/>
                  <a:pt x="46" y="5"/>
                  <a:pt x="46" y="5"/>
                </a:cubicBezTo>
                <a:lnTo>
                  <a:pt x="44" y="5"/>
                </a:lnTo>
                <a:close/>
                <a:moveTo>
                  <a:pt x="21" y="11"/>
                </a:moveTo>
                <a:cubicBezTo>
                  <a:pt x="21" y="8"/>
                  <a:pt x="22" y="7"/>
                  <a:pt x="25" y="7"/>
                </a:cubicBezTo>
                <a:cubicBezTo>
                  <a:pt x="26" y="7"/>
                  <a:pt x="27" y="7"/>
                  <a:pt x="28" y="7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6"/>
                  <a:pt x="27" y="16"/>
                  <a:pt x="25" y="16"/>
                </a:cubicBezTo>
                <a:cubicBezTo>
                  <a:pt x="23" y="16"/>
                  <a:pt x="21" y="16"/>
                  <a:pt x="21" y="11"/>
                </a:cubicBezTo>
                <a:moveTo>
                  <a:pt x="19" y="11"/>
                </a:moveTo>
                <a:cubicBezTo>
                  <a:pt x="19" y="17"/>
                  <a:pt x="22" y="18"/>
                  <a:pt x="25" y="18"/>
                </a:cubicBezTo>
                <a:cubicBezTo>
                  <a:pt x="29" y="18"/>
                  <a:pt x="30" y="15"/>
                  <a:pt x="30" y="14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5"/>
                  <a:pt x="26" y="5"/>
                  <a:pt x="25" y="5"/>
                </a:cubicBezTo>
                <a:cubicBezTo>
                  <a:pt x="22" y="5"/>
                  <a:pt x="19" y="6"/>
                  <a:pt x="19" y="11"/>
                </a:cubicBezTo>
                <a:moveTo>
                  <a:pt x="4" y="11"/>
                </a:moveTo>
                <a:cubicBezTo>
                  <a:pt x="7" y="3"/>
                  <a:pt x="7" y="3"/>
                  <a:pt x="7" y="3"/>
                </a:cubicBezTo>
                <a:cubicBezTo>
                  <a:pt x="10" y="11"/>
                  <a:pt x="10" y="11"/>
                  <a:pt x="10" y="11"/>
                </a:cubicBezTo>
                <a:lnTo>
                  <a:pt x="4" y="11"/>
                </a:lnTo>
                <a:close/>
                <a:moveTo>
                  <a:pt x="8" y="1"/>
                </a:moveTo>
                <a:cubicBezTo>
                  <a:pt x="6" y="1"/>
                  <a:pt x="6" y="1"/>
                  <a:pt x="6" y="1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3"/>
                  <a:pt x="4" y="13"/>
                  <a:pt x="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5" y="18"/>
                  <a:pt x="15" y="18"/>
                  <a:pt x="15" y="18"/>
                </a:cubicBezTo>
                <a:lnTo>
                  <a:pt x="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409540A2-7FA0-4AB3-B616-353E591C86FD}"/>
              </a:ext>
            </a:extLst>
          </p:cNvPr>
          <p:cNvSpPr>
            <a:spLocks noEditPoints="1"/>
          </p:cNvSpPr>
          <p:nvPr/>
        </p:nvSpPr>
        <p:spPr bwMode="auto">
          <a:xfrm>
            <a:off x="6851048" y="3628025"/>
            <a:ext cx="1817096" cy="419011"/>
          </a:xfrm>
          <a:custGeom>
            <a:avLst/>
            <a:gdLst>
              <a:gd name="T0" fmla="*/ 181 w 209"/>
              <a:gd name="T1" fmla="*/ 16 h 48"/>
              <a:gd name="T2" fmla="*/ 186 w 209"/>
              <a:gd name="T3" fmla="*/ 47 h 48"/>
              <a:gd name="T4" fmla="*/ 195 w 209"/>
              <a:gd name="T5" fmla="*/ 17 h 48"/>
              <a:gd name="T6" fmla="*/ 204 w 209"/>
              <a:gd name="T7" fmla="*/ 47 h 48"/>
              <a:gd name="T8" fmla="*/ 209 w 209"/>
              <a:gd name="T9" fmla="*/ 25 h 48"/>
              <a:gd name="T10" fmla="*/ 144 w 209"/>
              <a:gd name="T11" fmla="*/ 29 h 48"/>
              <a:gd name="T12" fmla="*/ 164 w 209"/>
              <a:gd name="T13" fmla="*/ 29 h 48"/>
              <a:gd name="T14" fmla="*/ 154 w 209"/>
              <a:gd name="T15" fmla="*/ 12 h 48"/>
              <a:gd name="T16" fmla="*/ 154 w 209"/>
              <a:gd name="T17" fmla="*/ 48 h 48"/>
              <a:gd name="T18" fmla="*/ 167 w 209"/>
              <a:gd name="T19" fmla="*/ 41 h 48"/>
              <a:gd name="T20" fmla="*/ 144 w 209"/>
              <a:gd name="T21" fmla="*/ 33 h 48"/>
              <a:gd name="T22" fmla="*/ 169 w 209"/>
              <a:gd name="T23" fmla="*/ 31 h 48"/>
              <a:gd name="T24" fmla="*/ 103 w 209"/>
              <a:gd name="T25" fmla="*/ 30 h 48"/>
              <a:gd name="T26" fmla="*/ 122 w 209"/>
              <a:gd name="T27" fmla="*/ 19 h 48"/>
              <a:gd name="T28" fmla="*/ 113 w 209"/>
              <a:gd name="T29" fmla="*/ 43 h 48"/>
              <a:gd name="T30" fmla="*/ 98 w 209"/>
              <a:gd name="T31" fmla="*/ 30 h 48"/>
              <a:gd name="T32" fmla="*/ 127 w 209"/>
              <a:gd name="T33" fmla="*/ 37 h 48"/>
              <a:gd name="T34" fmla="*/ 122 w 209"/>
              <a:gd name="T35" fmla="*/ 0 h 48"/>
              <a:gd name="T36" fmla="*/ 113 w 209"/>
              <a:gd name="T37" fmla="*/ 13 h 48"/>
              <a:gd name="T38" fmla="*/ 85 w 209"/>
              <a:gd name="T39" fmla="*/ 2 h 48"/>
              <a:gd name="T40" fmla="*/ 80 w 209"/>
              <a:gd name="T41" fmla="*/ 7 h 48"/>
              <a:gd name="T42" fmla="*/ 85 w 209"/>
              <a:gd name="T43" fmla="*/ 2 h 48"/>
              <a:gd name="T44" fmla="*/ 80 w 209"/>
              <a:gd name="T45" fmla="*/ 47 h 48"/>
              <a:gd name="T46" fmla="*/ 85 w 209"/>
              <a:gd name="T47" fmla="*/ 13 h 48"/>
              <a:gd name="T48" fmla="*/ 42 w 209"/>
              <a:gd name="T49" fmla="*/ 29 h 48"/>
              <a:gd name="T50" fmla="*/ 62 w 209"/>
              <a:gd name="T51" fmla="*/ 29 h 48"/>
              <a:gd name="T52" fmla="*/ 52 w 209"/>
              <a:gd name="T53" fmla="*/ 12 h 48"/>
              <a:gd name="T54" fmla="*/ 53 w 209"/>
              <a:gd name="T55" fmla="*/ 48 h 48"/>
              <a:gd name="T56" fmla="*/ 65 w 209"/>
              <a:gd name="T57" fmla="*/ 41 h 48"/>
              <a:gd name="T58" fmla="*/ 42 w 209"/>
              <a:gd name="T59" fmla="*/ 33 h 48"/>
              <a:gd name="T60" fmla="*/ 67 w 209"/>
              <a:gd name="T61" fmla="*/ 31 h 48"/>
              <a:gd name="T62" fmla="*/ 5 w 209"/>
              <a:gd name="T63" fmla="*/ 43 h 48"/>
              <a:gd name="T64" fmla="*/ 0 w 209"/>
              <a:gd name="T65" fmla="*/ 2 h 48"/>
              <a:gd name="T66" fmla="*/ 28 w 209"/>
              <a:gd name="T67" fmla="*/ 47 h 48"/>
              <a:gd name="T68" fmla="*/ 5 w 209"/>
              <a:gd name="T69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" h="48">
                <a:moveTo>
                  <a:pt x="195" y="12"/>
                </a:moveTo>
                <a:cubicBezTo>
                  <a:pt x="188" y="12"/>
                  <a:pt x="182" y="15"/>
                  <a:pt x="181" y="16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6" y="47"/>
                  <a:pt x="186" y="47"/>
                  <a:pt x="186" y="47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88" y="18"/>
                  <a:pt x="191" y="17"/>
                  <a:pt x="195" y="17"/>
                </a:cubicBezTo>
                <a:cubicBezTo>
                  <a:pt x="203" y="17"/>
                  <a:pt x="204" y="22"/>
                  <a:pt x="204" y="25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09" y="47"/>
                  <a:pt x="209" y="47"/>
                  <a:pt x="209" y="47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17"/>
                  <a:pt x="204" y="12"/>
                  <a:pt x="195" y="12"/>
                </a:cubicBezTo>
                <a:moveTo>
                  <a:pt x="144" y="29"/>
                </a:moveTo>
                <a:cubicBezTo>
                  <a:pt x="144" y="20"/>
                  <a:pt x="147" y="17"/>
                  <a:pt x="154" y="17"/>
                </a:cubicBezTo>
                <a:cubicBezTo>
                  <a:pt x="163" y="17"/>
                  <a:pt x="164" y="27"/>
                  <a:pt x="164" y="29"/>
                </a:cubicBezTo>
                <a:lnTo>
                  <a:pt x="144" y="29"/>
                </a:lnTo>
                <a:close/>
                <a:moveTo>
                  <a:pt x="154" y="12"/>
                </a:moveTo>
                <a:cubicBezTo>
                  <a:pt x="138" y="12"/>
                  <a:pt x="139" y="27"/>
                  <a:pt x="139" y="31"/>
                </a:cubicBezTo>
                <a:cubicBezTo>
                  <a:pt x="139" y="45"/>
                  <a:pt x="147" y="48"/>
                  <a:pt x="154" y="48"/>
                </a:cubicBezTo>
                <a:cubicBezTo>
                  <a:pt x="159" y="48"/>
                  <a:pt x="163" y="47"/>
                  <a:pt x="167" y="46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164" y="42"/>
                  <a:pt x="160" y="43"/>
                  <a:pt x="155" y="43"/>
                </a:cubicBezTo>
                <a:cubicBezTo>
                  <a:pt x="148" y="43"/>
                  <a:pt x="144" y="40"/>
                  <a:pt x="144" y="33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69" y="33"/>
                  <a:pt x="169" y="32"/>
                  <a:pt x="169" y="31"/>
                </a:cubicBezTo>
                <a:cubicBezTo>
                  <a:pt x="169" y="29"/>
                  <a:pt x="169" y="12"/>
                  <a:pt x="154" y="12"/>
                </a:cubicBezTo>
                <a:moveTo>
                  <a:pt x="103" y="30"/>
                </a:moveTo>
                <a:cubicBezTo>
                  <a:pt x="103" y="21"/>
                  <a:pt x="106" y="17"/>
                  <a:pt x="113" y="17"/>
                </a:cubicBezTo>
                <a:cubicBezTo>
                  <a:pt x="116" y="17"/>
                  <a:pt x="119" y="18"/>
                  <a:pt x="122" y="19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2" y="41"/>
                  <a:pt x="119" y="43"/>
                  <a:pt x="113" y="43"/>
                </a:cubicBezTo>
                <a:cubicBezTo>
                  <a:pt x="108" y="43"/>
                  <a:pt x="103" y="42"/>
                  <a:pt x="103" y="30"/>
                </a:cubicBezTo>
                <a:moveTo>
                  <a:pt x="98" y="30"/>
                </a:moveTo>
                <a:cubicBezTo>
                  <a:pt x="98" y="46"/>
                  <a:pt x="107" y="48"/>
                  <a:pt x="113" y="48"/>
                </a:cubicBezTo>
                <a:cubicBezTo>
                  <a:pt x="126" y="48"/>
                  <a:pt x="127" y="40"/>
                  <a:pt x="127" y="37"/>
                </a:cubicBezTo>
                <a:cubicBezTo>
                  <a:pt x="127" y="0"/>
                  <a:pt x="127" y="0"/>
                  <a:pt x="12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19" y="13"/>
                  <a:pt x="116" y="13"/>
                  <a:pt x="113" y="13"/>
                </a:cubicBezTo>
                <a:cubicBezTo>
                  <a:pt x="106" y="13"/>
                  <a:pt x="98" y="16"/>
                  <a:pt x="98" y="30"/>
                </a:cubicBezTo>
                <a:moveTo>
                  <a:pt x="85" y="2"/>
                </a:moveTo>
                <a:cubicBezTo>
                  <a:pt x="80" y="2"/>
                  <a:pt x="80" y="2"/>
                  <a:pt x="80" y="2"/>
                </a:cubicBezTo>
                <a:cubicBezTo>
                  <a:pt x="80" y="7"/>
                  <a:pt x="80" y="7"/>
                  <a:pt x="80" y="7"/>
                </a:cubicBezTo>
                <a:cubicBezTo>
                  <a:pt x="85" y="7"/>
                  <a:pt x="85" y="7"/>
                  <a:pt x="85" y="7"/>
                </a:cubicBezTo>
                <a:lnTo>
                  <a:pt x="85" y="2"/>
                </a:lnTo>
                <a:close/>
                <a:moveTo>
                  <a:pt x="85" y="47"/>
                </a:moveTo>
                <a:cubicBezTo>
                  <a:pt x="80" y="47"/>
                  <a:pt x="80" y="47"/>
                  <a:pt x="80" y="47"/>
                </a:cubicBezTo>
                <a:cubicBezTo>
                  <a:pt x="80" y="13"/>
                  <a:pt x="80" y="13"/>
                  <a:pt x="80" y="13"/>
                </a:cubicBezTo>
                <a:cubicBezTo>
                  <a:pt x="85" y="13"/>
                  <a:pt x="85" y="13"/>
                  <a:pt x="85" y="13"/>
                </a:cubicBezTo>
                <a:lnTo>
                  <a:pt x="85" y="47"/>
                </a:lnTo>
                <a:close/>
                <a:moveTo>
                  <a:pt x="42" y="29"/>
                </a:moveTo>
                <a:cubicBezTo>
                  <a:pt x="43" y="20"/>
                  <a:pt x="46" y="17"/>
                  <a:pt x="52" y="17"/>
                </a:cubicBezTo>
                <a:cubicBezTo>
                  <a:pt x="62" y="17"/>
                  <a:pt x="62" y="27"/>
                  <a:pt x="62" y="29"/>
                </a:cubicBezTo>
                <a:lnTo>
                  <a:pt x="42" y="29"/>
                </a:lnTo>
                <a:close/>
                <a:moveTo>
                  <a:pt x="52" y="12"/>
                </a:moveTo>
                <a:cubicBezTo>
                  <a:pt x="37" y="12"/>
                  <a:pt x="37" y="27"/>
                  <a:pt x="37" y="31"/>
                </a:cubicBezTo>
                <a:cubicBezTo>
                  <a:pt x="37" y="45"/>
                  <a:pt x="46" y="48"/>
                  <a:pt x="53" y="48"/>
                </a:cubicBezTo>
                <a:cubicBezTo>
                  <a:pt x="58" y="48"/>
                  <a:pt x="62" y="47"/>
                  <a:pt x="65" y="46"/>
                </a:cubicBezTo>
                <a:cubicBezTo>
                  <a:pt x="65" y="41"/>
                  <a:pt x="65" y="41"/>
                  <a:pt x="65" y="41"/>
                </a:cubicBezTo>
                <a:cubicBezTo>
                  <a:pt x="62" y="42"/>
                  <a:pt x="58" y="43"/>
                  <a:pt x="53" y="43"/>
                </a:cubicBezTo>
                <a:cubicBezTo>
                  <a:pt x="46" y="43"/>
                  <a:pt x="43" y="40"/>
                  <a:pt x="42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67" y="32"/>
                  <a:pt x="67" y="31"/>
                </a:cubicBezTo>
                <a:cubicBezTo>
                  <a:pt x="67" y="29"/>
                  <a:pt x="68" y="12"/>
                  <a:pt x="52" y="12"/>
                </a:cubicBezTo>
                <a:moveTo>
                  <a:pt x="5" y="43"/>
                </a:moveTo>
                <a:cubicBezTo>
                  <a:pt x="5" y="2"/>
                  <a:pt x="5" y="2"/>
                  <a:pt x="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3"/>
                  <a:pt x="28" y="43"/>
                  <a:pt x="28" y="43"/>
                </a:cubicBezTo>
                <a:lnTo>
                  <a:pt x="5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FCA23480-22EE-4F98-A73C-6096CE113A26}"/>
              </a:ext>
            </a:extLst>
          </p:cNvPr>
          <p:cNvSpPr>
            <a:spLocks/>
          </p:cNvSpPr>
          <p:nvPr userDrawn="1"/>
        </p:nvSpPr>
        <p:spPr bwMode="auto">
          <a:xfrm>
            <a:off x="3610976" y="2632350"/>
            <a:ext cx="1829542" cy="1406382"/>
          </a:xfrm>
          <a:custGeom>
            <a:avLst/>
            <a:gdLst>
              <a:gd name="T0" fmla="*/ 420 w 441"/>
              <a:gd name="T1" fmla="*/ 0 h 339"/>
              <a:gd name="T2" fmla="*/ 185 w 441"/>
              <a:gd name="T3" fmla="*/ 322 h 339"/>
              <a:gd name="T4" fmla="*/ 17 w 441"/>
              <a:gd name="T5" fmla="*/ 322 h 339"/>
              <a:gd name="T6" fmla="*/ 17 w 441"/>
              <a:gd name="T7" fmla="*/ 0 h 339"/>
              <a:gd name="T8" fmla="*/ 0 w 441"/>
              <a:gd name="T9" fmla="*/ 0 h 339"/>
              <a:gd name="T10" fmla="*/ 0 w 441"/>
              <a:gd name="T11" fmla="*/ 339 h 339"/>
              <a:gd name="T12" fmla="*/ 193 w 441"/>
              <a:gd name="T13" fmla="*/ 339 h 339"/>
              <a:gd name="T14" fmla="*/ 441 w 441"/>
              <a:gd name="T15" fmla="*/ 0 h 339"/>
              <a:gd name="T16" fmla="*/ 420 w 441"/>
              <a:gd name="T1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" h="339">
                <a:moveTo>
                  <a:pt x="420" y="0"/>
                </a:moveTo>
                <a:lnTo>
                  <a:pt x="185" y="322"/>
                </a:lnTo>
                <a:lnTo>
                  <a:pt x="17" y="322"/>
                </a:lnTo>
                <a:lnTo>
                  <a:pt x="17" y="0"/>
                </a:lnTo>
                <a:lnTo>
                  <a:pt x="0" y="0"/>
                </a:lnTo>
                <a:lnTo>
                  <a:pt x="0" y="339"/>
                </a:lnTo>
                <a:lnTo>
                  <a:pt x="193" y="339"/>
                </a:lnTo>
                <a:lnTo>
                  <a:pt x="441" y="0"/>
                </a:lnTo>
                <a:lnTo>
                  <a:pt x="4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066EE7B-29C7-4B4F-AE61-6B4FAC46E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2531" y="2632350"/>
            <a:ext cx="70527" cy="14146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19AAB74E-D02A-4DA5-93CC-A75BB45F7283}"/>
              </a:ext>
            </a:extLst>
          </p:cNvPr>
          <p:cNvSpPr>
            <a:spLocks/>
          </p:cNvSpPr>
          <p:nvPr userDrawn="1"/>
        </p:nvSpPr>
        <p:spPr bwMode="auto">
          <a:xfrm>
            <a:off x="5751665" y="2632350"/>
            <a:ext cx="950035" cy="1414679"/>
          </a:xfrm>
          <a:custGeom>
            <a:avLst/>
            <a:gdLst>
              <a:gd name="T0" fmla="*/ 64 w 109"/>
              <a:gd name="T1" fmla="*/ 0 h 162"/>
              <a:gd name="T2" fmla="*/ 2 w 109"/>
              <a:gd name="T3" fmla="*/ 0 h 162"/>
              <a:gd name="T4" fmla="*/ 2 w 109"/>
              <a:gd name="T5" fmla="*/ 8 h 162"/>
              <a:gd name="T6" fmla="*/ 64 w 109"/>
              <a:gd name="T7" fmla="*/ 8 h 162"/>
              <a:gd name="T8" fmla="*/ 101 w 109"/>
              <a:gd name="T9" fmla="*/ 50 h 162"/>
              <a:gd name="T10" fmla="*/ 64 w 109"/>
              <a:gd name="T11" fmla="*/ 93 h 162"/>
              <a:gd name="T12" fmla="*/ 0 w 109"/>
              <a:gd name="T13" fmla="*/ 93 h 162"/>
              <a:gd name="T14" fmla="*/ 0 w 109"/>
              <a:gd name="T15" fmla="*/ 162 h 162"/>
              <a:gd name="T16" fmla="*/ 8 w 109"/>
              <a:gd name="T17" fmla="*/ 162 h 162"/>
              <a:gd name="T18" fmla="*/ 8 w 109"/>
              <a:gd name="T19" fmla="*/ 101 h 162"/>
              <a:gd name="T20" fmla="*/ 64 w 109"/>
              <a:gd name="T21" fmla="*/ 101 h 162"/>
              <a:gd name="T22" fmla="*/ 109 w 109"/>
              <a:gd name="T23" fmla="*/ 50 h 162"/>
              <a:gd name="T24" fmla="*/ 64 w 109"/>
              <a:gd name="T2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62">
                <a:moveTo>
                  <a:pt x="64" y="0"/>
                </a:moveTo>
                <a:cubicBezTo>
                  <a:pt x="63" y="0"/>
                  <a:pt x="2" y="0"/>
                  <a:pt x="2" y="0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63" y="8"/>
                  <a:pt x="64" y="8"/>
                </a:cubicBezTo>
                <a:cubicBezTo>
                  <a:pt x="84" y="8"/>
                  <a:pt x="101" y="27"/>
                  <a:pt x="101" y="50"/>
                </a:cubicBezTo>
                <a:cubicBezTo>
                  <a:pt x="101" y="74"/>
                  <a:pt x="84" y="93"/>
                  <a:pt x="64" y="93"/>
                </a:cubicBezTo>
                <a:cubicBezTo>
                  <a:pt x="64" y="93"/>
                  <a:pt x="0" y="93"/>
                  <a:pt x="0" y="93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01"/>
                  <a:pt x="8" y="101"/>
                  <a:pt x="8" y="101"/>
                </a:cubicBezTo>
                <a:cubicBezTo>
                  <a:pt x="23" y="101"/>
                  <a:pt x="64" y="101"/>
                  <a:pt x="64" y="101"/>
                </a:cubicBezTo>
                <a:cubicBezTo>
                  <a:pt x="89" y="101"/>
                  <a:pt x="109" y="78"/>
                  <a:pt x="109" y="50"/>
                </a:cubicBezTo>
                <a:cubicBezTo>
                  <a:pt x="109" y="23"/>
                  <a:pt x="89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4B13813-6131-46BA-B728-D811FBEBCA1D}"/>
              </a:ext>
            </a:extLst>
          </p:cNvPr>
          <p:cNvSpPr>
            <a:spLocks/>
          </p:cNvSpPr>
          <p:nvPr userDrawn="1"/>
        </p:nvSpPr>
        <p:spPr bwMode="auto">
          <a:xfrm>
            <a:off x="5029805" y="3445479"/>
            <a:ext cx="389971" cy="601550"/>
          </a:xfrm>
          <a:custGeom>
            <a:avLst/>
            <a:gdLst>
              <a:gd name="T0" fmla="*/ 94 w 94"/>
              <a:gd name="T1" fmla="*/ 0 h 145"/>
              <a:gd name="T2" fmla="*/ 0 w 94"/>
              <a:gd name="T3" fmla="*/ 0 h 145"/>
              <a:gd name="T4" fmla="*/ 0 w 94"/>
              <a:gd name="T5" fmla="*/ 17 h 145"/>
              <a:gd name="T6" fmla="*/ 78 w 94"/>
              <a:gd name="T7" fmla="*/ 17 h 145"/>
              <a:gd name="T8" fmla="*/ 78 w 94"/>
              <a:gd name="T9" fmla="*/ 145 h 145"/>
              <a:gd name="T10" fmla="*/ 94 w 94"/>
              <a:gd name="T11" fmla="*/ 145 h 145"/>
              <a:gd name="T12" fmla="*/ 94 w 94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45">
                <a:moveTo>
                  <a:pt x="94" y="0"/>
                </a:moveTo>
                <a:lnTo>
                  <a:pt x="0" y="0"/>
                </a:lnTo>
                <a:lnTo>
                  <a:pt x="0" y="17"/>
                </a:lnTo>
                <a:lnTo>
                  <a:pt x="78" y="17"/>
                </a:lnTo>
                <a:lnTo>
                  <a:pt x="78" y="145"/>
                </a:lnTo>
                <a:lnTo>
                  <a:pt x="94" y="145"/>
                </a:lnTo>
                <a:lnTo>
                  <a:pt x="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D6DE471-C9C2-41AA-A43E-FCFE52DA1A07}"/>
              </a:ext>
            </a:extLst>
          </p:cNvPr>
          <p:cNvSpPr>
            <a:spLocks/>
          </p:cNvSpPr>
          <p:nvPr userDrawn="1"/>
        </p:nvSpPr>
        <p:spPr bwMode="auto">
          <a:xfrm>
            <a:off x="6647767" y="2632350"/>
            <a:ext cx="950035" cy="1414679"/>
          </a:xfrm>
          <a:custGeom>
            <a:avLst/>
            <a:gdLst>
              <a:gd name="T0" fmla="*/ 64 w 109"/>
              <a:gd name="T1" fmla="*/ 0 h 162"/>
              <a:gd name="T2" fmla="*/ 2 w 109"/>
              <a:gd name="T3" fmla="*/ 0 h 162"/>
              <a:gd name="T4" fmla="*/ 2 w 109"/>
              <a:gd name="T5" fmla="*/ 8 h 162"/>
              <a:gd name="T6" fmla="*/ 64 w 109"/>
              <a:gd name="T7" fmla="*/ 8 h 162"/>
              <a:gd name="T8" fmla="*/ 101 w 109"/>
              <a:gd name="T9" fmla="*/ 50 h 162"/>
              <a:gd name="T10" fmla="*/ 64 w 109"/>
              <a:gd name="T11" fmla="*/ 93 h 162"/>
              <a:gd name="T12" fmla="*/ 0 w 109"/>
              <a:gd name="T13" fmla="*/ 93 h 162"/>
              <a:gd name="T14" fmla="*/ 0 w 109"/>
              <a:gd name="T15" fmla="*/ 162 h 162"/>
              <a:gd name="T16" fmla="*/ 8 w 109"/>
              <a:gd name="T17" fmla="*/ 162 h 162"/>
              <a:gd name="T18" fmla="*/ 8 w 109"/>
              <a:gd name="T19" fmla="*/ 101 h 162"/>
              <a:gd name="T20" fmla="*/ 64 w 109"/>
              <a:gd name="T21" fmla="*/ 101 h 162"/>
              <a:gd name="T22" fmla="*/ 109 w 109"/>
              <a:gd name="T23" fmla="*/ 50 h 162"/>
              <a:gd name="T24" fmla="*/ 64 w 109"/>
              <a:gd name="T2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62">
                <a:moveTo>
                  <a:pt x="64" y="0"/>
                </a:moveTo>
                <a:cubicBezTo>
                  <a:pt x="63" y="0"/>
                  <a:pt x="2" y="0"/>
                  <a:pt x="2" y="0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63" y="8"/>
                  <a:pt x="64" y="8"/>
                </a:cubicBezTo>
                <a:cubicBezTo>
                  <a:pt x="84" y="8"/>
                  <a:pt x="101" y="27"/>
                  <a:pt x="101" y="50"/>
                </a:cubicBezTo>
                <a:cubicBezTo>
                  <a:pt x="101" y="74"/>
                  <a:pt x="84" y="93"/>
                  <a:pt x="64" y="93"/>
                </a:cubicBezTo>
                <a:cubicBezTo>
                  <a:pt x="64" y="93"/>
                  <a:pt x="0" y="93"/>
                  <a:pt x="0" y="93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01"/>
                  <a:pt x="8" y="101"/>
                  <a:pt x="8" y="101"/>
                </a:cubicBezTo>
                <a:cubicBezTo>
                  <a:pt x="23" y="101"/>
                  <a:pt x="64" y="101"/>
                  <a:pt x="64" y="101"/>
                </a:cubicBezTo>
                <a:cubicBezTo>
                  <a:pt x="89" y="101"/>
                  <a:pt x="109" y="78"/>
                  <a:pt x="109" y="50"/>
                </a:cubicBezTo>
                <a:cubicBezTo>
                  <a:pt x="109" y="23"/>
                  <a:pt x="89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331EF1-65D6-49DE-BF14-09E170DA34DE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LOGO ANIMATION</a:t>
            </a:r>
          </a:p>
        </p:txBody>
      </p:sp>
    </p:spTree>
    <p:extLst>
      <p:ext uri="{BB962C8B-B14F-4D97-AF65-F5344CB8AC3E}">
        <p14:creationId xmlns:p14="http://schemas.microsoft.com/office/powerpoint/2010/main" val="30592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25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7">
            <a:extLst>
              <a:ext uri="{FF2B5EF4-FFF2-40B4-BE49-F238E27FC236}">
                <a16:creationId xmlns:a16="http://schemas.microsoft.com/office/drawing/2014/main" id="{F038F82E-0CE9-4446-BA1E-FC43DF68F273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ijdelijke aanduiding voor dianummer 5">
            <a:extLst>
              <a:ext uri="{FF2B5EF4-FFF2-40B4-BE49-F238E27FC236}">
                <a16:creationId xmlns:a16="http://schemas.microsoft.com/office/drawing/2014/main" id="{9CDE815E-1075-4EE0-9F16-70DDC1233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53" name="Table 13">
            <a:extLst>
              <a:ext uri="{FF2B5EF4-FFF2-40B4-BE49-F238E27FC236}">
                <a16:creationId xmlns:a16="http://schemas.microsoft.com/office/drawing/2014/main" id="{B34D0A66-CA58-49CB-B107-D450843C4D9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54" name="Picture 2">
            <a:extLst>
              <a:ext uri="{FF2B5EF4-FFF2-40B4-BE49-F238E27FC236}">
                <a16:creationId xmlns:a16="http://schemas.microsoft.com/office/drawing/2014/main" id="{6183A1BA-73D4-4924-9FAF-5E9CF6881C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56" name="Tijdelijke aanduiding voor datum 3">
            <a:extLst>
              <a:ext uri="{FF2B5EF4-FFF2-40B4-BE49-F238E27FC236}">
                <a16:creationId xmlns:a16="http://schemas.microsoft.com/office/drawing/2014/main" id="{E1FD74B1-FF60-4AC0-9E65-3B5B12488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57" name="Tijdelijke aanduiding voor voettekst 4">
            <a:extLst>
              <a:ext uri="{FF2B5EF4-FFF2-40B4-BE49-F238E27FC236}">
                <a16:creationId xmlns:a16="http://schemas.microsoft.com/office/drawing/2014/main" id="{F62863CB-7661-4224-97A7-285D0845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Chart 25/75%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90550" y="1252538"/>
            <a:ext cx="7252150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81" name="Instruction">
            <a:extLst>
              <a:ext uri="{FF2B5EF4-FFF2-40B4-BE49-F238E27FC236}">
                <a16:creationId xmlns:a16="http://schemas.microsoft.com/office/drawing/2014/main" id="{6A77438B-5228-444C-B6FD-B80D3803FEBA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282" name="Meer informatie">
              <a:extLst>
                <a:ext uri="{FF2B5EF4-FFF2-40B4-BE49-F238E27FC236}">
                  <a16:creationId xmlns:a16="http://schemas.microsoft.com/office/drawing/2014/main" id="{0D71A40F-B156-47C2-BBF7-C0ACEE180FD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320" name="Freeform 101">
                <a:extLst>
                  <a:ext uri="{FF2B5EF4-FFF2-40B4-BE49-F238E27FC236}">
                    <a16:creationId xmlns:a16="http://schemas.microsoft.com/office/drawing/2014/main" id="{FBA01F37-704B-4508-A986-E9C85AC3A3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BA73FE2C-0839-4B97-93CF-F7AE5A3AD003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22" name="Rechte verbindingslijn 321">
                <a:extLst>
                  <a:ext uri="{FF2B5EF4-FFF2-40B4-BE49-F238E27FC236}">
                    <a16:creationId xmlns:a16="http://schemas.microsoft.com/office/drawing/2014/main" id="{1CE7EF18-C9C6-43A9-893C-34F70E7F7C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283" name="Rechte verbindingslijn 282">
              <a:extLst>
                <a:ext uri="{FF2B5EF4-FFF2-40B4-BE49-F238E27FC236}">
                  <a16:creationId xmlns:a16="http://schemas.microsoft.com/office/drawing/2014/main" id="{47806A99-20CD-4008-867A-D3B223C68E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84" name="Rechthoek 283">
              <a:extLst>
                <a:ext uri="{FF2B5EF4-FFF2-40B4-BE49-F238E27FC236}">
                  <a16:creationId xmlns:a16="http://schemas.microsoft.com/office/drawing/2014/main" id="{D1386599-9B2E-4DAE-B051-208A39582489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6477536B-BA0B-4466-AB08-000DA2459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944091AC-622D-435B-B0AB-9A57D9DCD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970EA5F-1DE7-46E0-8731-9D62D6F8B5F8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288" name="Groep 287">
              <a:extLst>
                <a:ext uri="{FF2B5EF4-FFF2-40B4-BE49-F238E27FC236}">
                  <a16:creationId xmlns:a16="http://schemas.microsoft.com/office/drawing/2014/main" id="{F23CA9D3-ECAA-4655-AC62-442D2F1E84E9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32641656-BC31-4F52-8932-FBE1EE7A237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hthoek 289">
                <a:extLst>
                  <a:ext uri="{FF2B5EF4-FFF2-40B4-BE49-F238E27FC236}">
                    <a16:creationId xmlns:a16="http://schemas.microsoft.com/office/drawing/2014/main" id="{C2B72724-EE2A-4BBE-82ED-C68B34E102AA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Tekstvak 290">
                <a:extLst>
                  <a:ext uri="{FF2B5EF4-FFF2-40B4-BE49-F238E27FC236}">
                    <a16:creationId xmlns:a16="http://schemas.microsoft.com/office/drawing/2014/main" id="{A6E5D619-6CD9-46F6-9312-8C90BA330708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292" name="Tekstvak 291">
                <a:extLst>
                  <a:ext uri="{FF2B5EF4-FFF2-40B4-BE49-F238E27FC236}">
                    <a16:creationId xmlns:a16="http://schemas.microsoft.com/office/drawing/2014/main" id="{C4D46541-0947-4E38-8503-DD0381EE8D80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293" name="Picture 3">
                <a:extLst>
                  <a:ext uri="{FF2B5EF4-FFF2-40B4-BE49-F238E27FC236}">
                    <a16:creationId xmlns:a16="http://schemas.microsoft.com/office/drawing/2014/main" id="{BDD7B987-88A2-4EC1-96EE-5383855B6A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4" name="Groep 293">
                <a:extLst>
                  <a:ext uri="{FF2B5EF4-FFF2-40B4-BE49-F238E27FC236}">
                    <a16:creationId xmlns:a16="http://schemas.microsoft.com/office/drawing/2014/main" id="{69AD5597-3A17-4325-9AE6-F2C71000C094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A35219FA-C847-4D3A-B202-7CF16C48FA44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0944E9BB-58A3-45FA-A2F5-894088328729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B281D407-CA46-4101-BF00-0B962345AA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95" name="Groep 294">
                <a:extLst>
                  <a:ext uri="{FF2B5EF4-FFF2-40B4-BE49-F238E27FC236}">
                    <a16:creationId xmlns:a16="http://schemas.microsoft.com/office/drawing/2014/main" id="{52A3BA70-C814-4723-8AE7-4C3E5BC51B15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296" name="Rechthoek 295">
                  <a:extLst>
                    <a:ext uri="{FF2B5EF4-FFF2-40B4-BE49-F238E27FC236}">
                      <a16:creationId xmlns:a16="http://schemas.microsoft.com/office/drawing/2014/main" id="{CC087BEE-66C8-414D-B8B1-CF691BCAE166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297" name="Groep 296">
                  <a:extLst>
                    <a:ext uri="{FF2B5EF4-FFF2-40B4-BE49-F238E27FC236}">
                      <a16:creationId xmlns:a16="http://schemas.microsoft.com/office/drawing/2014/main" id="{5FC6C1D4-913A-4CB8-99FF-7D5A9C5B7CF5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298" name="Groep 297">
                    <a:extLst>
                      <a:ext uri="{FF2B5EF4-FFF2-40B4-BE49-F238E27FC236}">
                        <a16:creationId xmlns:a16="http://schemas.microsoft.com/office/drawing/2014/main" id="{3B258ADF-092E-409C-86D4-47A8BC23A4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303" name="Rechthoek 302">
                      <a:extLst>
                        <a:ext uri="{FF2B5EF4-FFF2-40B4-BE49-F238E27FC236}">
                          <a16:creationId xmlns:a16="http://schemas.microsoft.com/office/drawing/2014/main" id="{923C88DE-CE44-4706-A661-5D414037F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304" name="Groep 303">
                      <a:extLst>
                        <a:ext uri="{FF2B5EF4-FFF2-40B4-BE49-F238E27FC236}">
                          <a16:creationId xmlns:a16="http://schemas.microsoft.com/office/drawing/2014/main" id="{19738632-3379-4FBC-BBE8-8ED97CF9F354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310" name="Rechte verbindingslijn 309">
                        <a:extLst>
                          <a:ext uri="{FF2B5EF4-FFF2-40B4-BE49-F238E27FC236}">
                            <a16:creationId xmlns:a16="http://schemas.microsoft.com/office/drawing/2014/main" id="{FF5089C3-D787-407B-A0D0-42C99986A5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Rechte verbindingslijn 310">
                        <a:extLst>
                          <a:ext uri="{FF2B5EF4-FFF2-40B4-BE49-F238E27FC236}">
                            <a16:creationId xmlns:a16="http://schemas.microsoft.com/office/drawing/2014/main" id="{484104D9-0844-44AA-9CBE-05F7FB9453F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2" name="Groep 311">
                        <a:extLst>
                          <a:ext uri="{FF2B5EF4-FFF2-40B4-BE49-F238E27FC236}">
                            <a16:creationId xmlns:a16="http://schemas.microsoft.com/office/drawing/2014/main" id="{3397CDD6-1E6D-4857-8001-2F3C2FE31580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313" name="Rechte verbindingslijn 312">
                          <a:extLst>
                            <a:ext uri="{FF2B5EF4-FFF2-40B4-BE49-F238E27FC236}">
                              <a16:creationId xmlns:a16="http://schemas.microsoft.com/office/drawing/2014/main" id="{F480A25F-4563-473F-84CE-528E7B0259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" name="Rechte verbindingslijn 313">
                          <a:extLst>
                            <a:ext uri="{FF2B5EF4-FFF2-40B4-BE49-F238E27FC236}">
                              <a16:creationId xmlns:a16="http://schemas.microsoft.com/office/drawing/2014/main" id="{5CD23E28-0244-491B-817F-271A5CADBC9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" name="Rechte verbindingslijn 314">
                          <a:extLst>
                            <a:ext uri="{FF2B5EF4-FFF2-40B4-BE49-F238E27FC236}">
                              <a16:creationId xmlns:a16="http://schemas.microsoft.com/office/drawing/2014/main" id="{5DFF5177-122F-4F1A-967C-D6521E7F8313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" name="Rechte verbindingslijn 315">
                          <a:extLst>
                            <a:ext uri="{FF2B5EF4-FFF2-40B4-BE49-F238E27FC236}">
                              <a16:creationId xmlns:a16="http://schemas.microsoft.com/office/drawing/2014/main" id="{14B86AC1-5336-4F3A-97F7-5651285E425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05" name="Rechte verbindingslijn 304">
                      <a:extLst>
                        <a:ext uri="{FF2B5EF4-FFF2-40B4-BE49-F238E27FC236}">
                          <a16:creationId xmlns:a16="http://schemas.microsoft.com/office/drawing/2014/main" id="{BCC85252-77BE-4ACD-AE79-EFB9E3CA4B9E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6" name="Groep 305">
                      <a:extLst>
                        <a:ext uri="{FF2B5EF4-FFF2-40B4-BE49-F238E27FC236}">
                          <a16:creationId xmlns:a16="http://schemas.microsoft.com/office/drawing/2014/main" id="{CBF1BD28-A4B0-4F75-96AC-B87A436DD9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307" name="Rechte verbindingslijn 306">
                        <a:extLst>
                          <a:ext uri="{FF2B5EF4-FFF2-40B4-BE49-F238E27FC236}">
                            <a16:creationId xmlns:a16="http://schemas.microsoft.com/office/drawing/2014/main" id="{8E3C909A-419B-45BD-9B8B-C872BF423F3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Rechte verbindingslijn 307">
                        <a:extLst>
                          <a:ext uri="{FF2B5EF4-FFF2-40B4-BE49-F238E27FC236}">
                            <a16:creationId xmlns:a16="http://schemas.microsoft.com/office/drawing/2014/main" id="{E2C7FC04-0BE2-4279-9EEC-733584D4103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9" name="Rechte verbindingslijn 308">
                        <a:extLst>
                          <a:ext uri="{FF2B5EF4-FFF2-40B4-BE49-F238E27FC236}">
                            <a16:creationId xmlns:a16="http://schemas.microsoft.com/office/drawing/2014/main" id="{8ACF1F88-3DEF-4B77-BFE3-D28A2C579F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99" name="Groep 298">
                    <a:extLst>
                      <a:ext uri="{FF2B5EF4-FFF2-40B4-BE49-F238E27FC236}">
                        <a16:creationId xmlns:a16="http://schemas.microsoft.com/office/drawing/2014/main" id="{ABF9C32B-1C60-4D31-9734-57DE4158C016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300" name="Rechthoek 299">
                      <a:extLst>
                        <a:ext uri="{FF2B5EF4-FFF2-40B4-BE49-F238E27FC236}">
                          <a16:creationId xmlns:a16="http://schemas.microsoft.com/office/drawing/2014/main" id="{F8D9C9AB-8183-4211-B455-C5A9D4D3E8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301" name="Rechthoek: afgeronde bovenhoeken 300">
                      <a:extLst>
                        <a:ext uri="{FF2B5EF4-FFF2-40B4-BE49-F238E27FC236}">
                          <a16:creationId xmlns:a16="http://schemas.microsoft.com/office/drawing/2014/main" id="{093D633B-0544-46F4-A1D2-E72A3AA74E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302" name="Gelijkbenige driehoek 301">
                      <a:extLst>
                        <a:ext uri="{FF2B5EF4-FFF2-40B4-BE49-F238E27FC236}">
                          <a16:creationId xmlns:a16="http://schemas.microsoft.com/office/drawing/2014/main" id="{7DB1984F-038C-49C5-AEFC-9D77337AC4CF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323" name="Instruction">
            <a:extLst>
              <a:ext uri="{FF2B5EF4-FFF2-40B4-BE49-F238E27FC236}">
                <a16:creationId xmlns:a16="http://schemas.microsoft.com/office/drawing/2014/main" id="{79B44270-1A3B-4C65-AACA-9309C1B25A75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324" name="Rechthoek 323">
              <a:extLst>
                <a:ext uri="{FF2B5EF4-FFF2-40B4-BE49-F238E27FC236}">
                  <a16:creationId xmlns:a16="http://schemas.microsoft.com/office/drawing/2014/main" id="{11182C9C-3A35-4589-B833-2C4BC20ECC2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325" name="Ovaal 324">
              <a:extLst>
                <a:ext uri="{FF2B5EF4-FFF2-40B4-BE49-F238E27FC236}">
                  <a16:creationId xmlns:a16="http://schemas.microsoft.com/office/drawing/2014/main" id="{A2AF64D8-F185-49AD-B7DD-31CAC60A22E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26" name="Rechte verbindingslijn 325">
              <a:extLst>
                <a:ext uri="{FF2B5EF4-FFF2-40B4-BE49-F238E27FC236}">
                  <a16:creationId xmlns:a16="http://schemas.microsoft.com/office/drawing/2014/main" id="{2B8D551B-FFAE-46C0-BF34-DE7990EB2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27" name="Rechte verbindingslijn 326">
              <a:extLst>
                <a:ext uri="{FF2B5EF4-FFF2-40B4-BE49-F238E27FC236}">
                  <a16:creationId xmlns:a16="http://schemas.microsoft.com/office/drawing/2014/main" id="{FEC455BB-2003-4C84-BA64-23D0C9B90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28" name="Rechthoek 327">
              <a:extLst>
                <a:ext uri="{FF2B5EF4-FFF2-40B4-BE49-F238E27FC236}">
                  <a16:creationId xmlns:a16="http://schemas.microsoft.com/office/drawing/2014/main" id="{A277B86F-4F99-4098-BB7A-C329CC48A9D0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53AF7F4B-AC5A-46A8-B6EA-A0EA369E630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2DC94F76-62AA-45A9-8EFB-8ABEB394E51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31" name="Groep 330">
              <a:extLst>
                <a:ext uri="{FF2B5EF4-FFF2-40B4-BE49-F238E27FC236}">
                  <a16:creationId xmlns:a16="http://schemas.microsoft.com/office/drawing/2014/main" id="{14B5E890-9E2A-4F43-BDD1-5CE5AB5A83BF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37" name="Rechthoek 336">
                <a:extLst>
                  <a:ext uri="{FF2B5EF4-FFF2-40B4-BE49-F238E27FC236}">
                    <a16:creationId xmlns:a16="http://schemas.microsoft.com/office/drawing/2014/main" id="{BCFEE727-2B44-4998-AFA5-80898C33B02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38" name="Rechte verbindingslijn 337">
                <a:extLst>
                  <a:ext uri="{FF2B5EF4-FFF2-40B4-BE49-F238E27FC236}">
                    <a16:creationId xmlns:a16="http://schemas.microsoft.com/office/drawing/2014/main" id="{0B84C0CF-934F-4E23-97DC-4614FFE0ED3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A8E1E0EB-265B-440D-8FED-03AE656252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2" name="Rechte verbindingslijn 331">
              <a:extLst>
                <a:ext uri="{FF2B5EF4-FFF2-40B4-BE49-F238E27FC236}">
                  <a16:creationId xmlns:a16="http://schemas.microsoft.com/office/drawing/2014/main" id="{90DBC08D-D3E3-4048-9532-6110A67E68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33" name="Groep 332">
              <a:extLst>
                <a:ext uri="{FF2B5EF4-FFF2-40B4-BE49-F238E27FC236}">
                  <a16:creationId xmlns:a16="http://schemas.microsoft.com/office/drawing/2014/main" id="{AEBC94E4-54FD-462E-AFFE-E67436C21590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334" name="Rechthoek 333">
                <a:extLst>
                  <a:ext uri="{FF2B5EF4-FFF2-40B4-BE49-F238E27FC236}">
                    <a16:creationId xmlns:a16="http://schemas.microsoft.com/office/drawing/2014/main" id="{E917D505-C8E2-46A9-B338-0A7A22AAB370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35" name="Rechthoek 334">
                <a:extLst>
                  <a:ext uri="{FF2B5EF4-FFF2-40B4-BE49-F238E27FC236}">
                    <a16:creationId xmlns:a16="http://schemas.microsoft.com/office/drawing/2014/main" id="{9C6852A2-DDB1-485A-92A2-E75827592C9E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041DD3E3-BB12-4077-A903-AC827C2004E1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64" name="Tijdelijke aanduiding voor tekst 7">
            <a:extLst>
              <a:ext uri="{FF2B5EF4-FFF2-40B4-BE49-F238E27FC236}">
                <a16:creationId xmlns:a16="http://schemas.microsoft.com/office/drawing/2014/main" id="{C3396BE2-699F-4D4F-8133-350086C7AE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3321821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65" name="Tijdelijke aanduiding voor tekst 4">
            <a:extLst>
              <a:ext uri="{FF2B5EF4-FFF2-40B4-BE49-F238E27FC236}">
                <a16:creationId xmlns:a16="http://schemas.microsoft.com/office/drawing/2014/main" id="{79CBD66A-8715-4053-BBF1-FDE418A3FB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FBC5D1DD-7FCE-4486-A5E4-AC6ACA44B025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64BA2B98-2828-428F-8895-5B2EE549CCAA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0D95E3F-1867-4A79-97B2-7A086E4A1891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597849CB-AECC-4D42-B37A-2FCF09DB242C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82F6FA92-B62F-45E7-B7AC-32E8979DE21B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433A6CCD-8BF8-4F3D-9644-4D6382A1AAA6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274" name="Rechthoek 273">
                <a:extLst>
                  <a:ext uri="{FF2B5EF4-FFF2-40B4-BE49-F238E27FC236}">
                    <a16:creationId xmlns:a16="http://schemas.microsoft.com/office/drawing/2014/main" id="{D64EE31F-3518-469D-926E-0C325D31DE4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D572BB5E-3498-44EF-A874-C63BFB1FE2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924833D2-ED87-4B99-A786-35CC6FEB46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99E116E-AA33-4242-8BC6-3DF8C5CA736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8" name="Groep 277">
                <a:extLst>
                  <a:ext uri="{FF2B5EF4-FFF2-40B4-BE49-F238E27FC236}">
                    <a16:creationId xmlns:a16="http://schemas.microsoft.com/office/drawing/2014/main" id="{63259F07-2C4E-4CB3-8E25-F8537B30A3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76" name="Groep 375">
                  <a:extLst>
                    <a:ext uri="{FF2B5EF4-FFF2-40B4-BE49-F238E27FC236}">
                      <a16:creationId xmlns:a16="http://schemas.microsoft.com/office/drawing/2014/main" id="{68FAAA93-2A41-452D-9984-AF85121FFCE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B9E4D27C-3DB0-45F2-BF98-AC4252463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3BCDFCC7-3F31-47CB-9825-A58F388C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2" name="Rechte verbindingslijn 381">
                    <a:extLst>
                      <a:ext uri="{FF2B5EF4-FFF2-40B4-BE49-F238E27FC236}">
                        <a16:creationId xmlns:a16="http://schemas.microsoft.com/office/drawing/2014/main" id="{037B7941-98A6-4071-B116-938D2E55E1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3" name="Rechte verbindingslijn 382">
                    <a:extLst>
                      <a:ext uri="{FF2B5EF4-FFF2-40B4-BE49-F238E27FC236}">
                        <a16:creationId xmlns:a16="http://schemas.microsoft.com/office/drawing/2014/main" id="{98BEBDC2-D98D-4B91-93BD-F98AA64B00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F8B3A9E1-0496-44BB-B242-AE712D5ED2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7" name="Groep 376">
                  <a:extLst>
                    <a:ext uri="{FF2B5EF4-FFF2-40B4-BE49-F238E27FC236}">
                      <a16:creationId xmlns:a16="http://schemas.microsoft.com/office/drawing/2014/main" id="{E9B3F520-DAA9-44A2-B85E-5AFE9A564F44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8" name="Rechthoek 377">
                    <a:extLst>
                      <a:ext uri="{FF2B5EF4-FFF2-40B4-BE49-F238E27FC236}">
                        <a16:creationId xmlns:a16="http://schemas.microsoft.com/office/drawing/2014/main" id="{683B21E6-CD37-4AD3-862D-3FD0AFB68D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Pijl: punthaak 378">
                    <a:extLst>
                      <a:ext uri="{FF2B5EF4-FFF2-40B4-BE49-F238E27FC236}">
                        <a16:creationId xmlns:a16="http://schemas.microsoft.com/office/drawing/2014/main" id="{159D3B6B-1727-4E87-926F-C1983049169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Groep 278">
                <a:extLst>
                  <a:ext uri="{FF2B5EF4-FFF2-40B4-BE49-F238E27FC236}">
                    <a16:creationId xmlns:a16="http://schemas.microsoft.com/office/drawing/2014/main" id="{1A651CE5-15CB-4426-AF9B-7E6B87D0068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67" name="Groep 366">
                  <a:extLst>
                    <a:ext uri="{FF2B5EF4-FFF2-40B4-BE49-F238E27FC236}">
                      <a16:creationId xmlns:a16="http://schemas.microsoft.com/office/drawing/2014/main" id="{882FDBD9-D128-4DA1-BB27-EC0DAD6D899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1" name="Rechte verbindingslijn 370">
                    <a:extLst>
                      <a:ext uri="{FF2B5EF4-FFF2-40B4-BE49-F238E27FC236}">
                        <a16:creationId xmlns:a16="http://schemas.microsoft.com/office/drawing/2014/main" id="{93129669-39AF-472A-97C3-ED9A081B4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Rechte verbindingslijn 371">
                    <a:extLst>
                      <a:ext uri="{FF2B5EF4-FFF2-40B4-BE49-F238E27FC236}">
                        <a16:creationId xmlns:a16="http://schemas.microsoft.com/office/drawing/2014/main" id="{DED7B3DC-7A6B-44DF-B572-A26CCAB809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3" name="Rechte verbindingslijn 372">
                    <a:extLst>
                      <a:ext uri="{FF2B5EF4-FFF2-40B4-BE49-F238E27FC236}">
                        <a16:creationId xmlns:a16="http://schemas.microsoft.com/office/drawing/2014/main" id="{FBA77947-3B6E-474A-812D-E14E39F539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268C87B3-B355-4FE3-B102-4BDEFF5FDF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Rechte verbindingslijn 374">
                    <a:extLst>
                      <a:ext uri="{FF2B5EF4-FFF2-40B4-BE49-F238E27FC236}">
                        <a16:creationId xmlns:a16="http://schemas.microsoft.com/office/drawing/2014/main" id="{6CB97247-2C54-4964-BD01-F0604FFD9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ep 367">
                  <a:extLst>
                    <a:ext uri="{FF2B5EF4-FFF2-40B4-BE49-F238E27FC236}">
                      <a16:creationId xmlns:a16="http://schemas.microsoft.com/office/drawing/2014/main" id="{2B4D0B02-7F80-40F1-8C82-47DB5C914A0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9" name="Rechthoek 368">
                    <a:extLst>
                      <a:ext uri="{FF2B5EF4-FFF2-40B4-BE49-F238E27FC236}">
                        <a16:creationId xmlns:a16="http://schemas.microsoft.com/office/drawing/2014/main" id="{D4D2D3B2-A62B-44F4-875D-156FBE446E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0" name="Pijl: punthaak 369">
                    <a:extLst>
                      <a:ext uri="{FF2B5EF4-FFF2-40B4-BE49-F238E27FC236}">
                        <a16:creationId xmlns:a16="http://schemas.microsoft.com/office/drawing/2014/main" id="{7708EB3F-12A6-4DA9-902D-08DB4384965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C6964E57-3AD8-47A9-BB5D-6F1238E16C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E37862F6-5088-4B5C-B9BC-8916E32696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1" name="Groep 340">
                <a:extLst>
                  <a:ext uri="{FF2B5EF4-FFF2-40B4-BE49-F238E27FC236}">
                    <a16:creationId xmlns:a16="http://schemas.microsoft.com/office/drawing/2014/main" id="{645AFA0F-1CD3-4991-B22A-927960797D2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56" name="Rechthoek 355">
                  <a:extLst>
                    <a:ext uri="{FF2B5EF4-FFF2-40B4-BE49-F238E27FC236}">
                      <a16:creationId xmlns:a16="http://schemas.microsoft.com/office/drawing/2014/main" id="{F7978157-EB1F-4F50-B8A4-497EE4FEB76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99828214-53FE-499C-B161-5D2590F8131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58" name="Groep 357">
                    <a:extLst>
                      <a:ext uri="{FF2B5EF4-FFF2-40B4-BE49-F238E27FC236}">
                        <a16:creationId xmlns:a16="http://schemas.microsoft.com/office/drawing/2014/main" id="{580E1287-808E-4B4B-ACDB-E4D064B9E94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2" name="Rechte verbindingslijn 361">
                      <a:extLst>
                        <a:ext uri="{FF2B5EF4-FFF2-40B4-BE49-F238E27FC236}">
                          <a16:creationId xmlns:a16="http://schemas.microsoft.com/office/drawing/2014/main" id="{841248F9-E663-4920-94D4-73040A1A5C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3" name="Rechte verbindingslijn 362">
                      <a:extLst>
                        <a:ext uri="{FF2B5EF4-FFF2-40B4-BE49-F238E27FC236}">
                          <a16:creationId xmlns:a16="http://schemas.microsoft.com/office/drawing/2014/main" id="{81B8447D-2D0A-4AB9-B96C-6B8ED281E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4" name="Rechte verbindingslijn 363">
                      <a:extLst>
                        <a:ext uri="{FF2B5EF4-FFF2-40B4-BE49-F238E27FC236}">
                          <a16:creationId xmlns:a16="http://schemas.microsoft.com/office/drawing/2014/main" id="{77DA5511-E43A-462B-A120-AA38F08D09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5" name="Rechte verbindingslijn 364">
                      <a:extLst>
                        <a:ext uri="{FF2B5EF4-FFF2-40B4-BE49-F238E27FC236}">
                          <a16:creationId xmlns:a16="http://schemas.microsoft.com/office/drawing/2014/main" id="{CC767C27-0575-47DB-8ED8-A1B3E65FE3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42D81359-8707-40FA-8C48-3D580E4432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9" name="Groep 358">
                    <a:extLst>
                      <a:ext uri="{FF2B5EF4-FFF2-40B4-BE49-F238E27FC236}">
                        <a16:creationId xmlns:a16="http://schemas.microsoft.com/office/drawing/2014/main" id="{E3685F02-5939-4053-A313-56ADC201F1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0" name="Rechthoek 359">
                      <a:extLst>
                        <a:ext uri="{FF2B5EF4-FFF2-40B4-BE49-F238E27FC236}">
                          <a16:creationId xmlns:a16="http://schemas.microsoft.com/office/drawing/2014/main" id="{1D74AA40-C65E-471A-A89A-DBF39823B8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1" name="Pijl: punthaak 360">
                      <a:extLst>
                        <a:ext uri="{FF2B5EF4-FFF2-40B4-BE49-F238E27FC236}">
                          <a16:creationId xmlns:a16="http://schemas.microsoft.com/office/drawing/2014/main" id="{E6ADC0B2-5FD7-4034-A9C5-528D622FB4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2" name="Groep 341">
                <a:extLst>
                  <a:ext uri="{FF2B5EF4-FFF2-40B4-BE49-F238E27FC236}">
                    <a16:creationId xmlns:a16="http://schemas.microsoft.com/office/drawing/2014/main" id="{2517F522-7F59-4187-B439-CB21186311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45" name="Rechthoek 344">
                  <a:extLst>
                    <a:ext uri="{FF2B5EF4-FFF2-40B4-BE49-F238E27FC236}">
                      <a16:creationId xmlns:a16="http://schemas.microsoft.com/office/drawing/2014/main" id="{82025C60-59E4-4A80-B0F0-6EF09E026F4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1ED8E81C-1653-41F1-8FE7-4E62775641B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13EEB9D4-7353-4E14-8C62-C45D22A1A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A5649ADC-CBC4-4CF5-A3DF-42FB82ADB0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0D2B1CB5-3A6A-4237-A6B9-9AE13474F8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3" name="Rechte verbindingslijn 352">
                      <a:extLst>
                        <a:ext uri="{FF2B5EF4-FFF2-40B4-BE49-F238E27FC236}">
                          <a16:creationId xmlns:a16="http://schemas.microsoft.com/office/drawing/2014/main" id="{541D6015-B859-48AA-9793-7305253E48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4" name="Rechte verbindingslijn 353">
                      <a:extLst>
                        <a:ext uri="{FF2B5EF4-FFF2-40B4-BE49-F238E27FC236}">
                          <a16:creationId xmlns:a16="http://schemas.microsoft.com/office/drawing/2014/main" id="{79BD61AA-0876-4E52-9002-F7AB82E38C8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5" name="Rechte verbindingslijn 354">
                      <a:extLst>
                        <a:ext uri="{FF2B5EF4-FFF2-40B4-BE49-F238E27FC236}">
                          <a16:creationId xmlns:a16="http://schemas.microsoft.com/office/drawing/2014/main" id="{4E8AC063-692C-442E-8B4A-2939B4DCF1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8" name="Groep 347">
                    <a:extLst>
                      <a:ext uri="{FF2B5EF4-FFF2-40B4-BE49-F238E27FC236}">
                        <a16:creationId xmlns:a16="http://schemas.microsoft.com/office/drawing/2014/main" id="{3E288A4F-E491-4C89-A42D-808D323DF0B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9" name="Rechthoek 348">
                      <a:extLst>
                        <a:ext uri="{FF2B5EF4-FFF2-40B4-BE49-F238E27FC236}">
                          <a16:creationId xmlns:a16="http://schemas.microsoft.com/office/drawing/2014/main" id="{29878699-D21F-4F38-A0F3-E90AAD85F3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0" name="Pijl: punthaak 349">
                      <a:extLst>
                        <a:ext uri="{FF2B5EF4-FFF2-40B4-BE49-F238E27FC236}">
                          <a16:creationId xmlns:a16="http://schemas.microsoft.com/office/drawing/2014/main" id="{E2771098-1977-4136-946D-AA0C6A9A0B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067BE85B-729C-4C26-A48B-0A114E284B7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12DEEE50-F2F5-4615-A5A7-4DDF6895EA7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A94FB03-C8E6-469A-B63E-904A0E4DE670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762EFB37-F9FD-4732-82EC-4E1D1AA91FB2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DDD730A3-A8DF-4A99-9335-5080128AE967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DD143DC-985A-4A47-BCAF-A384EC821002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255" name="Meer informatie">
              <a:extLst>
                <a:ext uri="{FF2B5EF4-FFF2-40B4-BE49-F238E27FC236}">
                  <a16:creationId xmlns:a16="http://schemas.microsoft.com/office/drawing/2014/main" id="{3D88BCDB-4708-4F80-9B1C-C7FA3CE110AE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272" name="Freeform 101">
                <a:extLst>
                  <a:ext uri="{FF2B5EF4-FFF2-40B4-BE49-F238E27FC236}">
                    <a16:creationId xmlns:a16="http://schemas.microsoft.com/office/drawing/2014/main" id="{BB4340B3-1BB2-4085-9D65-4ED497A939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73" name="Rechthoek 272">
                <a:extLst>
                  <a:ext uri="{FF2B5EF4-FFF2-40B4-BE49-F238E27FC236}">
                    <a16:creationId xmlns:a16="http://schemas.microsoft.com/office/drawing/2014/main" id="{C5F1F540-F563-4DB9-ACD9-6F22E1EF29FA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256" name="Rechthoek 255">
              <a:extLst>
                <a:ext uri="{FF2B5EF4-FFF2-40B4-BE49-F238E27FC236}">
                  <a16:creationId xmlns:a16="http://schemas.microsoft.com/office/drawing/2014/main" id="{2925128B-E960-4285-AF1B-BEEF944A4E75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B88F9AD7-533B-4C1D-895F-C8C4C61AB926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3B883561-0ED0-433D-A1BD-13E6972953BA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A6B42205-4CE9-4781-9413-2A390F2B7925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6FF83883-C90D-4F2D-82F9-3CC7043D1A64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7748578F-7031-4E14-BEC9-C1FE3333FDD9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262" name="Rechte verbindingslijn 261">
              <a:extLst>
                <a:ext uri="{FF2B5EF4-FFF2-40B4-BE49-F238E27FC236}">
                  <a16:creationId xmlns:a16="http://schemas.microsoft.com/office/drawing/2014/main" id="{D30E8339-A2AD-40E9-A48A-25472DC30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63" name="Rechte verbindingslijn 262">
              <a:extLst>
                <a:ext uri="{FF2B5EF4-FFF2-40B4-BE49-F238E27FC236}">
                  <a16:creationId xmlns:a16="http://schemas.microsoft.com/office/drawing/2014/main" id="{790D26A3-2C57-409F-A2A4-06999619CE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64" name="Rechte verbindingslijn 263">
              <a:extLst>
                <a:ext uri="{FF2B5EF4-FFF2-40B4-BE49-F238E27FC236}">
                  <a16:creationId xmlns:a16="http://schemas.microsoft.com/office/drawing/2014/main" id="{7EF5AA9A-C551-44B3-AC72-DD352AEDE1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CFA2F302-08FF-4900-B0F6-952A8141D6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B3114C46-093B-4DFB-9517-B3EC9F78A401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FF84664F-E5DD-4353-966A-FBE9B9DC9024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EC80F090-1F77-4AB9-9BAF-BADE6B1D0F0D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269" name="Ovaal 268">
              <a:extLst>
                <a:ext uri="{FF2B5EF4-FFF2-40B4-BE49-F238E27FC236}">
                  <a16:creationId xmlns:a16="http://schemas.microsoft.com/office/drawing/2014/main" id="{4FBB69FF-E1A0-4D80-87AF-74C1A728BBE8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AFCF0156-B1C2-4CAD-B79F-0FF97969799A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5983C656-FD21-4837-9F10-C9EC8A65CD57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58" name="Tekstvak 157">
            <a:extLst>
              <a:ext uri="{FF2B5EF4-FFF2-40B4-BE49-F238E27FC236}">
                <a16:creationId xmlns:a16="http://schemas.microsoft.com/office/drawing/2014/main" id="{1B9DD887-2FB1-464C-9666-A4DD7899F10D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6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7">
            <a:extLst>
              <a:ext uri="{FF2B5EF4-FFF2-40B4-BE49-F238E27FC236}">
                <a16:creationId xmlns:a16="http://schemas.microsoft.com/office/drawing/2014/main" id="{0D96413B-2B8D-40E1-BA41-66799EB44C0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Tijdelijke aanduiding voor dianummer 5">
            <a:extLst>
              <a:ext uri="{FF2B5EF4-FFF2-40B4-BE49-F238E27FC236}">
                <a16:creationId xmlns:a16="http://schemas.microsoft.com/office/drawing/2014/main" id="{381C5EE5-1B25-4EE0-9C69-F3C28F40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328" name="Table 13">
            <a:extLst>
              <a:ext uri="{FF2B5EF4-FFF2-40B4-BE49-F238E27FC236}">
                <a16:creationId xmlns:a16="http://schemas.microsoft.com/office/drawing/2014/main" id="{EFDBCC00-6449-4302-B47A-AF846E76BA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329" name="Picture 2">
            <a:extLst>
              <a:ext uri="{FF2B5EF4-FFF2-40B4-BE49-F238E27FC236}">
                <a16:creationId xmlns:a16="http://schemas.microsoft.com/office/drawing/2014/main" id="{83EE8CC0-E574-44E3-9BE8-02EE1FD9C4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331" name="Tijdelijke aanduiding voor datum 3">
            <a:extLst>
              <a:ext uri="{FF2B5EF4-FFF2-40B4-BE49-F238E27FC236}">
                <a16:creationId xmlns:a16="http://schemas.microsoft.com/office/drawing/2014/main" id="{0A994FA1-44B5-4BD7-BC5B-C315752CB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332" name="Tijdelijke aanduiding voor voettekst 4">
            <a:extLst>
              <a:ext uri="{FF2B5EF4-FFF2-40B4-BE49-F238E27FC236}">
                <a16:creationId xmlns:a16="http://schemas.microsoft.com/office/drawing/2014/main" id="{EB1545E2-4998-408B-A1C6-903D4C089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Text and Image 50/50%</a:t>
            </a:r>
          </a:p>
        </p:txBody>
      </p:sp>
      <p:sp>
        <p:nvSpPr>
          <p:cNvPr id="172" name="Tijdelijke aanduiding voor afbeelding 5">
            <a:extLst>
              <a:ext uri="{FF2B5EF4-FFF2-40B4-BE49-F238E27FC236}">
                <a16:creationId xmlns:a16="http://schemas.microsoft.com/office/drawing/2014/main" id="{51D6BB74-7C9C-4114-AB1D-338C3D9266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5986" y="1252538"/>
            <a:ext cx="5446714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on the icon below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grpSp>
        <p:nvGrpSpPr>
          <p:cNvPr id="256" name="Instruction">
            <a:extLst>
              <a:ext uri="{FF2B5EF4-FFF2-40B4-BE49-F238E27FC236}">
                <a16:creationId xmlns:a16="http://schemas.microsoft.com/office/drawing/2014/main" id="{B6FD70BC-88DC-4DCA-B43E-AAB1F1434BC3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64EA56D0-B1E1-427D-A209-DE47819B216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99261D18-BF99-4A9F-8D90-93FE41E263D4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27159B49-BA4B-4006-B8D0-C3B2E16BE4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3094E4C9-5B02-4777-8842-6C75B5BFA3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3ECB8DD0-54CA-46C9-8472-2D672146B8FC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7DB6C68B-D263-4E5F-85E8-6879A3EECA9C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CB38DB3A-D51A-4D98-9D1F-27B04DB2F169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0EEFA7A9-4070-476D-A16B-A94EB2FF6FCF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636D89FC-26EC-4F3F-990E-9F64CCBD783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E27D21AE-AAF6-4AB3-A593-C76591296D6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25" name="Gelijkbenige driehoek 324">
                <a:extLst>
                  <a:ext uri="{FF2B5EF4-FFF2-40B4-BE49-F238E27FC236}">
                    <a16:creationId xmlns:a16="http://schemas.microsoft.com/office/drawing/2014/main" id="{388DA707-7C87-40C9-8D38-57BB4EB40D3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D53137E0-37CD-41C1-B92E-BA8B95BB8A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CDBA6BD6-A18F-4AB2-B2DA-790FD6A6F005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D5E8E3B2-389A-4768-AC4C-ED1290A5B545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68" name="Rechte verbindingslijn 267">
              <a:extLst>
                <a:ext uri="{FF2B5EF4-FFF2-40B4-BE49-F238E27FC236}">
                  <a16:creationId xmlns:a16="http://schemas.microsoft.com/office/drawing/2014/main" id="{2C9480B9-91EA-4740-9811-C10E7E9832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9" name="Groep 268">
              <a:extLst>
                <a:ext uri="{FF2B5EF4-FFF2-40B4-BE49-F238E27FC236}">
                  <a16:creationId xmlns:a16="http://schemas.microsoft.com/office/drawing/2014/main" id="{3FA5E882-9CB5-4226-9096-B4BED3C31CA6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FAA6CCEB-2917-494A-92E2-F578209E6ACD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321" name="Rechthoek 320">
                  <a:extLst>
                    <a:ext uri="{FF2B5EF4-FFF2-40B4-BE49-F238E27FC236}">
                      <a16:creationId xmlns:a16="http://schemas.microsoft.com/office/drawing/2014/main" id="{0AF791AC-62AA-4DE3-85F1-3098C78A2448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29AD90C5-214D-47FC-A440-CEDB3F34AD98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9" name="Boog 318">
                <a:extLst>
                  <a:ext uri="{FF2B5EF4-FFF2-40B4-BE49-F238E27FC236}">
                    <a16:creationId xmlns:a16="http://schemas.microsoft.com/office/drawing/2014/main" id="{3281AF92-7A5D-40FF-BBA3-A8921566205E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FDA0EF05-113D-4972-85D3-A3B11BE2177D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ep 269">
              <a:extLst>
                <a:ext uri="{FF2B5EF4-FFF2-40B4-BE49-F238E27FC236}">
                  <a16:creationId xmlns:a16="http://schemas.microsoft.com/office/drawing/2014/main" id="{7C9115B1-3D29-45FF-A760-6E56C53A8AF4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93" name="Rechthoek 292">
                <a:extLst>
                  <a:ext uri="{FF2B5EF4-FFF2-40B4-BE49-F238E27FC236}">
                    <a16:creationId xmlns:a16="http://schemas.microsoft.com/office/drawing/2014/main" id="{550A22C6-54BD-4B43-93A5-07C1AB7E9D6C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Rechthoek 293">
                <a:extLst>
                  <a:ext uri="{FF2B5EF4-FFF2-40B4-BE49-F238E27FC236}">
                    <a16:creationId xmlns:a16="http://schemas.microsoft.com/office/drawing/2014/main" id="{FCF9CBFA-E0F5-4835-A795-39BACC283815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Tekstvak 294">
                <a:extLst>
                  <a:ext uri="{FF2B5EF4-FFF2-40B4-BE49-F238E27FC236}">
                    <a16:creationId xmlns:a16="http://schemas.microsoft.com/office/drawing/2014/main" id="{3E6E39BC-7CA0-4630-B18B-E1E5C09FD5EC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kstvak 295">
                <a:extLst>
                  <a:ext uri="{FF2B5EF4-FFF2-40B4-BE49-F238E27FC236}">
                    <a16:creationId xmlns:a16="http://schemas.microsoft.com/office/drawing/2014/main" id="{7A2E0D79-A7BC-47DF-88AE-A0620AC9804D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97" name="Picture 3">
                <a:extLst>
                  <a:ext uri="{FF2B5EF4-FFF2-40B4-BE49-F238E27FC236}">
                    <a16:creationId xmlns:a16="http://schemas.microsoft.com/office/drawing/2014/main" id="{00398D2B-3168-48AA-9204-6C742271784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8" name="Groep 297">
                <a:extLst>
                  <a:ext uri="{FF2B5EF4-FFF2-40B4-BE49-F238E27FC236}">
                    <a16:creationId xmlns:a16="http://schemas.microsoft.com/office/drawing/2014/main" id="{B2A9FBC7-6614-4BB0-B8DD-2E4C554A13B3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308" name="Rechthoek: afgeronde hoeken 307">
                  <a:extLst>
                    <a:ext uri="{FF2B5EF4-FFF2-40B4-BE49-F238E27FC236}">
                      <a16:creationId xmlns:a16="http://schemas.microsoft.com/office/drawing/2014/main" id="{E8FEA7E9-3841-4CF2-8EC7-4CE061AA41B6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Rechthoek: afgeronde hoeken 308">
                  <a:extLst>
                    <a:ext uri="{FF2B5EF4-FFF2-40B4-BE49-F238E27FC236}">
                      <a16:creationId xmlns:a16="http://schemas.microsoft.com/office/drawing/2014/main" id="{57AB1B42-FCC1-49F2-B687-EC0912AD10B0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83626351-94C4-481A-8169-C80D3CD7C303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6" name="Rechthoek 315">
                    <a:extLst>
                      <a:ext uri="{FF2B5EF4-FFF2-40B4-BE49-F238E27FC236}">
                        <a16:creationId xmlns:a16="http://schemas.microsoft.com/office/drawing/2014/main" id="{2D4E50B7-EC81-4209-9EE0-818A5CBC3E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Pijl: punthaak 316">
                    <a:extLst>
                      <a:ext uri="{FF2B5EF4-FFF2-40B4-BE49-F238E27FC236}">
                        <a16:creationId xmlns:a16="http://schemas.microsoft.com/office/drawing/2014/main" id="{02486743-26B3-4049-9FFF-C0E8432105E2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1D0C32AA-52E2-4115-81C5-7A4677C1EA01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F219AC22-5846-4F7D-8E96-F48450C477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4F32CABB-13C2-4EA2-9204-23C80077045B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12" name="Rechte verbindingslijn 311">
                  <a:extLst>
                    <a:ext uri="{FF2B5EF4-FFF2-40B4-BE49-F238E27FC236}">
                      <a16:creationId xmlns:a16="http://schemas.microsoft.com/office/drawing/2014/main" id="{80999A3B-CBFF-49A5-8A4B-63E587E3ED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13" name="Rechte verbindingslijn 312">
                  <a:extLst>
                    <a:ext uri="{FF2B5EF4-FFF2-40B4-BE49-F238E27FC236}">
                      <a16:creationId xmlns:a16="http://schemas.microsoft.com/office/drawing/2014/main" id="{3AA5BE0A-6F32-4961-A7B6-AB734C41AA9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99" name="Groep 298">
                <a:extLst>
                  <a:ext uri="{FF2B5EF4-FFF2-40B4-BE49-F238E27FC236}">
                    <a16:creationId xmlns:a16="http://schemas.microsoft.com/office/drawing/2014/main" id="{E324B0D3-7C79-40CF-AB93-E529F917A9CA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B5F47139-6F6E-4247-8C9B-0F114FE4A0B7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hthoek: afgeronde hoeken 300">
                  <a:extLst>
                    <a:ext uri="{FF2B5EF4-FFF2-40B4-BE49-F238E27FC236}">
                      <a16:creationId xmlns:a16="http://schemas.microsoft.com/office/drawing/2014/main" id="{8869D206-D9CC-4E2A-98F2-2ED4492F5F72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325D3378-1142-44CB-942B-A056A85F2C3D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2C2D2A65-BADE-4B1C-BFB0-BC45A2EB2604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04" name="Vrije vorm: vorm 303">
                    <a:extLst>
                      <a:ext uri="{FF2B5EF4-FFF2-40B4-BE49-F238E27FC236}">
                        <a16:creationId xmlns:a16="http://schemas.microsoft.com/office/drawing/2014/main" id="{DF76C376-A338-4A21-9F66-EB45680789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05" name="Groep 304">
                    <a:extLst>
                      <a:ext uri="{FF2B5EF4-FFF2-40B4-BE49-F238E27FC236}">
                        <a16:creationId xmlns:a16="http://schemas.microsoft.com/office/drawing/2014/main" id="{0A1583A6-FBAA-42C1-9148-3D5F99A889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06" name="Ovaal 305">
                      <a:extLst>
                        <a:ext uri="{FF2B5EF4-FFF2-40B4-BE49-F238E27FC236}">
                          <a16:creationId xmlns:a16="http://schemas.microsoft.com/office/drawing/2014/main" id="{072D1B0D-9D2A-4F0B-84C0-AAF7D0692790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7" name="Gelijkbenige driehoek 34">
                      <a:extLst>
                        <a:ext uri="{FF2B5EF4-FFF2-40B4-BE49-F238E27FC236}">
                          <a16:creationId xmlns:a16="http://schemas.microsoft.com/office/drawing/2014/main" id="{4B797BBF-33E9-4588-A464-42CE16EC2245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71" name="Ovaal 270">
              <a:extLst>
                <a:ext uri="{FF2B5EF4-FFF2-40B4-BE49-F238E27FC236}">
                  <a16:creationId xmlns:a16="http://schemas.microsoft.com/office/drawing/2014/main" id="{D096C24F-262D-4D92-98B0-5C20947BDDBD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784D0BDC-D2A5-4183-A13E-4D16DBEC9FAD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73" name="Groep 272">
              <a:extLst>
                <a:ext uri="{FF2B5EF4-FFF2-40B4-BE49-F238E27FC236}">
                  <a16:creationId xmlns:a16="http://schemas.microsoft.com/office/drawing/2014/main" id="{19CF94DD-E5EE-49DF-8019-204FAF10F2B9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465DF240-281D-4ED8-8035-C71AE1F1D750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7117B7BE-F3E9-4C94-BFAC-8F0F7D1551F5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Tekstvak 279">
                <a:extLst>
                  <a:ext uri="{FF2B5EF4-FFF2-40B4-BE49-F238E27FC236}">
                    <a16:creationId xmlns:a16="http://schemas.microsoft.com/office/drawing/2014/main" id="{241A6FCE-CE05-4A8A-BAC5-D1FFC877FDCC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1" name="Tekstvak 280">
                <a:extLst>
                  <a:ext uri="{FF2B5EF4-FFF2-40B4-BE49-F238E27FC236}">
                    <a16:creationId xmlns:a16="http://schemas.microsoft.com/office/drawing/2014/main" id="{AC2B7BD5-D88B-4E51-9BC0-13445867A3FD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82" name="Picture 3">
                <a:extLst>
                  <a:ext uri="{FF2B5EF4-FFF2-40B4-BE49-F238E27FC236}">
                    <a16:creationId xmlns:a16="http://schemas.microsoft.com/office/drawing/2014/main" id="{DD956B62-6DFE-4689-8FCE-C7E5234988B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E83A6AD8-834A-406A-B225-56C7D208A225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AEFF31CC-10E7-41E4-95E8-DA95B604B9F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hthoek 47">
                  <a:extLst>
                    <a:ext uri="{FF2B5EF4-FFF2-40B4-BE49-F238E27FC236}">
                      <a16:creationId xmlns:a16="http://schemas.microsoft.com/office/drawing/2014/main" id="{E3F30B00-3EE7-4E0D-9A33-57B15C3E1829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hthoek 47">
                  <a:extLst>
                    <a:ext uri="{FF2B5EF4-FFF2-40B4-BE49-F238E27FC236}">
                      <a16:creationId xmlns:a16="http://schemas.microsoft.com/office/drawing/2014/main" id="{2A287E8B-4C3E-49EF-A926-7B2595234019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Koorde 291">
                  <a:extLst>
                    <a:ext uri="{FF2B5EF4-FFF2-40B4-BE49-F238E27FC236}">
                      <a16:creationId xmlns:a16="http://schemas.microsoft.com/office/drawing/2014/main" id="{D195D5AF-19B9-4BBF-8359-25FA563ECC3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4A3336F5-2EC9-4BF5-B327-FBB19FE243C9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85" name="Rechthoek 284">
                  <a:extLst>
                    <a:ext uri="{FF2B5EF4-FFF2-40B4-BE49-F238E27FC236}">
                      <a16:creationId xmlns:a16="http://schemas.microsoft.com/office/drawing/2014/main" id="{DFA55A7C-C750-4E23-BC22-F453FA76615C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hthoek 285">
                  <a:extLst>
                    <a:ext uri="{FF2B5EF4-FFF2-40B4-BE49-F238E27FC236}">
                      <a16:creationId xmlns:a16="http://schemas.microsoft.com/office/drawing/2014/main" id="{75F0389F-D595-465C-965B-881F6F4361B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Ovaal 286">
                  <a:extLst>
                    <a:ext uri="{FF2B5EF4-FFF2-40B4-BE49-F238E27FC236}">
                      <a16:creationId xmlns:a16="http://schemas.microsoft.com/office/drawing/2014/main" id="{E39A67AE-5CF0-47EC-A0A8-D18756C33D85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hthoek 47">
                  <a:extLst>
                    <a:ext uri="{FF2B5EF4-FFF2-40B4-BE49-F238E27FC236}">
                      <a16:creationId xmlns:a16="http://schemas.microsoft.com/office/drawing/2014/main" id="{680B3252-6772-4980-AA11-83F766F1CC6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672ED8A5-F973-44E2-A125-A91CA9D550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75" name="Ovaal 274">
              <a:extLst>
                <a:ext uri="{FF2B5EF4-FFF2-40B4-BE49-F238E27FC236}">
                  <a16:creationId xmlns:a16="http://schemas.microsoft.com/office/drawing/2014/main" id="{B674710E-95C9-413B-89A8-DA3AD020083F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B30934F8-D20A-4516-AA32-AD7C601D75AE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26F3EFCC-3BCF-4FE6-AA3A-229A120DC0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68" name="Tijdelijke aanduiding voor tekst 7">
            <a:extLst>
              <a:ext uri="{FF2B5EF4-FFF2-40B4-BE49-F238E27FC236}">
                <a16:creationId xmlns:a16="http://schemas.microsoft.com/office/drawing/2014/main" id="{52A0775A-4C39-4976-9D19-D62FBFAF8F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sp>
        <p:nvSpPr>
          <p:cNvPr id="169" name="Tijdelijke aanduiding voor tekst 4">
            <a:extLst>
              <a:ext uri="{FF2B5EF4-FFF2-40B4-BE49-F238E27FC236}">
                <a16:creationId xmlns:a16="http://schemas.microsoft.com/office/drawing/2014/main" id="{286BCAEC-B35D-46D8-B021-3F73BEB47A0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70C6FC11-181A-4644-BAD2-50F4D10AD4E6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D57844A6-A3F1-471B-9513-95B4102250C4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FC6B7E70-C59C-4D1A-BED8-C97D8DC469BB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7916791-3F2F-419C-8326-2D39129A47BC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D5B9FBB4-730C-451D-95CC-0A4F8A4664AD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4BD7B8E-867E-4415-9F16-7A58917D7DF7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56" name="Rechthoek 355">
                <a:extLst>
                  <a:ext uri="{FF2B5EF4-FFF2-40B4-BE49-F238E27FC236}">
                    <a16:creationId xmlns:a16="http://schemas.microsoft.com/office/drawing/2014/main" id="{6414074D-4CCA-43A5-9940-21576F84301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57" name="Rechte verbindingslijn 356">
                <a:extLst>
                  <a:ext uri="{FF2B5EF4-FFF2-40B4-BE49-F238E27FC236}">
                    <a16:creationId xmlns:a16="http://schemas.microsoft.com/office/drawing/2014/main" id="{BA73B7CA-C7CD-4DE8-A45B-0A5EE011F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Rechte verbindingslijn 357">
                <a:extLst>
                  <a:ext uri="{FF2B5EF4-FFF2-40B4-BE49-F238E27FC236}">
                    <a16:creationId xmlns:a16="http://schemas.microsoft.com/office/drawing/2014/main" id="{78D4DAFC-4C88-4A5C-9D11-38201DFB74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0E7C5D10-299F-4398-BB46-6DDBC344FD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0" name="Groep 359">
                <a:extLst>
                  <a:ext uri="{FF2B5EF4-FFF2-40B4-BE49-F238E27FC236}">
                    <a16:creationId xmlns:a16="http://schemas.microsoft.com/office/drawing/2014/main" id="{7C3BF42B-E943-4CC0-8C11-5A1262E877F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9" name="Groep 398">
                  <a:extLst>
                    <a:ext uri="{FF2B5EF4-FFF2-40B4-BE49-F238E27FC236}">
                      <a16:creationId xmlns:a16="http://schemas.microsoft.com/office/drawing/2014/main" id="{5AF01DAB-194D-4A55-9AF9-270C7602E0F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49B1BFD6-FDBC-45D0-9619-E188D970B7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A95CC253-3221-42DB-A0A6-EEFC166AE3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5" name="Rechte verbindingslijn 404">
                    <a:extLst>
                      <a:ext uri="{FF2B5EF4-FFF2-40B4-BE49-F238E27FC236}">
                        <a16:creationId xmlns:a16="http://schemas.microsoft.com/office/drawing/2014/main" id="{669C0764-12AE-4DE6-87C4-62D217CC1D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6" name="Rechte verbindingslijn 405">
                    <a:extLst>
                      <a:ext uri="{FF2B5EF4-FFF2-40B4-BE49-F238E27FC236}">
                        <a16:creationId xmlns:a16="http://schemas.microsoft.com/office/drawing/2014/main" id="{EB0651EB-09F9-4101-AAA5-9B1DE84A5C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7" name="Rechte verbindingslijn 406">
                    <a:extLst>
                      <a:ext uri="{FF2B5EF4-FFF2-40B4-BE49-F238E27FC236}">
                        <a16:creationId xmlns:a16="http://schemas.microsoft.com/office/drawing/2014/main" id="{CCCA2B29-CB06-4D4A-8C94-3FDCE610AF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0" name="Groep 399">
                  <a:extLst>
                    <a:ext uri="{FF2B5EF4-FFF2-40B4-BE49-F238E27FC236}">
                      <a16:creationId xmlns:a16="http://schemas.microsoft.com/office/drawing/2014/main" id="{DE1D902A-0729-473E-BF61-E69DB857A5B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1" name="Rechthoek 400">
                    <a:extLst>
                      <a:ext uri="{FF2B5EF4-FFF2-40B4-BE49-F238E27FC236}">
                        <a16:creationId xmlns:a16="http://schemas.microsoft.com/office/drawing/2014/main" id="{44E0381E-84B4-431E-AB36-77D2985563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2" name="Pijl: punthaak 401">
                    <a:extLst>
                      <a:ext uri="{FF2B5EF4-FFF2-40B4-BE49-F238E27FC236}">
                        <a16:creationId xmlns:a16="http://schemas.microsoft.com/office/drawing/2014/main" id="{C109890E-8007-4470-9A93-BD577E7E1C5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1" name="Groep 360">
                <a:extLst>
                  <a:ext uri="{FF2B5EF4-FFF2-40B4-BE49-F238E27FC236}">
                    <a16:creationId xmlns:a16="http://schemas.microsoft.com/office/drawing/2014/main" id="{DB893FCB-28BD-4B16-ADEF-D10544EC4D4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D712619C-0E1A-4245-B277-E549DFC83D3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94" name="Rechte verbindingslijn 393">
                    <a:extLst>
                      <a:ext uri="{FF2B5EF4-FFF2-40B4-BE49-F238E27FC236}">
                        <a16:creationId xmlns:a16="http://schemas.microsoft.com/office/drawing/2014/main" id="{A28F6059-E7DF-4883-89F3-F4D3050875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30595B57-E15E-4554-8B71-1E1CA4BAE6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79E7BE4F-6BC0-4437-8733-EEF2DFDBF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C8A61113-FC78-4795-9D6B-29904E65D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7D117A1C-577D-4E19-887A-EBACEA9286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82A07D6D-6CAC-4797-A02C-10DAC426F08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2" name="Rechthoek 391">
                    <a:extLst>
                      <a:ext uri="{FF2B5EF4-FFF2-40B4-BE49-F238E27FC236}">
                        <a16:creationId xmlns:a16="http://schemas.microsoft.com/office/drawing/2014/main" id="{4376759B-2ACF-4711-BC72-178112B7BD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Pijl: punthaak 392">
                    <a:extLst>
                      <a:ext uri="{FF2B5EF4-FFF2-40B4-BE49-F238E27FC236}">
                        <a16:creationId xmlns:a16="http://schemas.microsoft.com/office/drawing/2014/main" id="{9697407F-32C6-495E-AF34-CA356F83B4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2" name="Rechte verbindingslijn 361">
                <a:extLst>
                  <a:ext uri="{FF2B5EF4-FFF2-40B4-BE49-F238E27FC236}">
                    <a16:creationId xmlns:a16="http://schemas.microsoft.com/office/drawing/2014/main" id="{75A0B7DC-C9AA-4F92-98D1-D7A28222DC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A4573E39-5A57-49CC-97D0-65AEFFBE48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64" name="Groep 363">
                <a:extLst>
                  <a:ext uri="{FF2B5EF4-FFF2-40B4-BE49-F238E27FC236}">
                    <a16:creationId xmlns:a16="http://schemas.microsoft.com/office/drawing/2014/main" id="{BC0125AF-664F-4245-A507-8C39E6A29AE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9" name="Rechthoek 378">
                  <a:extLst>
                    <a:ext uri="{FF2B5EF4-FFF2-40B4-BE49-F238E27FC236}">
                      <a16:creationId xmlns:a16="http://schemas.microsoft.com/office/drawing/2014/main" id="{3B0B8217-886D-4463-BF90-71514B0A7AE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0" name="Groep 379">
                  <a:extLst>
                    <a:ext uri="{FF2B5EF4-FFF2-40B4-BE49-F238E27FC236}">
                      <a16:creationId xmlns:a16="http://schemas.microsoft.com/office/drawing/2014/main" id="{C369CE40-9420-4D25-BD14-A98A5F5B2C6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1" name="Groep 380">
                    <a:extLst>
                      <a:ext uri="{FF2B5EF4-FFF2-40B4-BE49-F238E27FC236}">
                        <a16:creationId xmlns:a16="http://schemas.microsoft.com/office/drawing/2014/main" id="{BEEEF3BF-5EB5-4C80-8EE1-5F86A4C677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85" name="Rechte verbindingslijn 384">
                      <a:extLst>
                        <a:ext uri="{FF2B5EF4-FFF2-40B4-BE49-F238E27FC236}">
                          <a16:creationId xmlns:a16="http://schemas.microsoft.com/office/drawing/2014/main" id="{C1427CE8-45CD-4486-851C-F4715F6FA4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6" name="Rechte verbindingslijn 385">
                      <a:extLst>
                        <a:ext uri="{FF2B5EF4-FFF2-40B4-BE49-F238E27FC236}">
                          <a16:creationId xmlns:a16="http://schemas.microsoft.com/office/drawing/2014/main" id="{278F13F1-8744-467B-90B5-8DBA7C7847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7" name="Rechte verbindingslijn 386">
                      <a:extLst>
                        <a:ext uri="{FF2B5EF4-FFF2-40B4-BE49-F238E27FC236}">
                          <a16:creationId xmlns:a16="http://schemas.microsoft.com/office/drawing/2014/main" id="{72F15E0F-AAA4-48D9-BFDC-A37EB6BE89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8" name="Rechte verbindingslijn 387">
                      <a:extLst>
                        <a:ext uri="{FF2B5EF4-FFF2-40B4-BE49-F238E27FC236}">
                          <a16:creationId xmlns:a16="http://schemas.microsoft.com/office/drawing/2014/main" id="{EF246015-CFC6-4AB1-8B00-4DD98C1005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9" name="Rechte verbindingslijn 388">
                      <a:extLst>
                        <a:ext uri="{FF2B5EF4-FFF2-40B4-BE49-F238E27FC236}">
                          <a16:creationId xmlns:a16="http://schemas.microsoft.com/office/drawing/2014/main" id="{E0586133-FDF8-4714-A2BB-9842C6C236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2" name="Groep 381">
                    <a:extLst>
                      <a:ext uri="{FF2B5EF4-FFF2-40B4-BE49-F238E27FC236}">
                        <a16:creationId xmlns:a16="http://schemas.microsoft.com/office/drawing/2014/main" id="{FD6BC090-3658-4651-8592-BCE9007ECEB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3" name="Rechthoek 382">
                      <a:extLst>
                        <a:ext uri="{FF2B5EF4-FFF2-40B4-BE49-F238E27FC236}">
                          <a16:creationId xmlns:a16="http://schemas.microsoft.com/office/drawing/2014/main" id="{0E70BECA-B6B8-4C67-9ECB-33194596DC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4" name="Pijl: punthaak 383">
                      <a:extLst>
                        <a:ext uri="{FF2B5EF4-FFF2-40B4-BE49-F238E27FC236}">
                          <a16:creationId xmlns:a16="http://schemas.microsoft.com/office/drawing/2014/main" id="{C28925AA-72F3-4670-838C-F4FBC3EC5C5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5" name="Groep 364">
                <a:extLst>
                  <a:ext uri="{FF2B5EF4-FFF2-40B4-BE49-F238E27FC236}">
                    <a16:creationId xmlns:a16="http://schemas.microsoft.com/office/drawing/2014/main" id="{7EFD48B8-D2BA-4D09-820A-D2BB5542A05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8" name="Rechthoek 367">
                  <a:extLst>
                    <a:ext uri="{FF2B5EF4-FFF2-40B4-BE49-F238E27FC236}">
                      <a16:creationId xmlns:a16="http://schemas.microsoft.com/office/drawing/2014/main" id="{D2C9CB30-9A34-4BF6-A01B-548DCFD9FD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9" name="Groep 368">
                  <a:extLst>
                    <a:ext uri="{FF2B5EF4-FFF2-40B4-BE49-F238E27FC236}">
                      <a16:creationId xmlns:a16="http://schemas.microsoft.com/office/drawing/2014/main" id="{0897E584-AFAC-415B-BEC7-6D01E3E3E40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0" name="Groep 369">
                    <a:extLst>
                      <a:ext uri="{FF2B5EF4-FFF2-40B4-BE49-F238E27FC236}">
                        <a16:creationId xmlns:a16="http://schemas.microsoft.com/office/drawing/2014/main" id="{19C72EBD-955C-4E88-A199-01AD8D99050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74" name="Rechte verbindingslijn 373">
                      <a:extLst>
                        <a:ext uri="{FF2B5EF4-FFF2-40B4-BE49-F238E27FC236}">
                          <a16:creationId xmlns:a16="http://schemas.microsoft.com/office/drawing/2014/main" id="{605AEB1A-F485-4946-A83E-E6CE3CB818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5" name="Rechte verbindingslijn 374">
                      <a:extLst>
                        <a:ext uri="{FF2B5EF4-FFF2-40B4-BE49-F238E27FC236}">
                          <a16:creationId xmlns:a16="http://schemas.microsoft.com/office/drawing/2014/main" id="{F4EA426A-6C0D-47EA-877A-C4EFFA17F9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6" name="Rechte verbindingslijn 375">
                      <a:extLst>
                        <a:ext uri="{FF2B5EF4-FFF2-40B4-BE49-F238E27FC236}">
                          <a16:creationId xmlns:a16="http://schemas.microsoft.com/office/drawing/2014/main" id="{324AB843-569A-4D6C-AC59-7D394F543B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B674DB84-25E4-4573-86B4-4D5DD8691CB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D7E8C156-3E74-4172-B440-FB236A091F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1" name="Groep 370">
                    <a:extLst>
                      <a:ext uri="{FF2B5EF4-FFF2-40B4-BE49-F238E27FC236}">
                        <a16:creationId xmlns:a16="http://schemas.microsoft.com/office/drawing/2014/main" id="{EC1B5271-A1A5-4AF0-A9F3-CDDB11A94FA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2" name="Rechthoek 371">
                      <a:extLst>
                        <a:ext uri="{FF2B5EF4-FFF2-40B4-BE49-F238E27FC236}">
                          <a16:creationId xmlns:a16="http://schemas.microsoft.com/office/drawing/2014/main" id="{31FA3D39-C62E-480B-9BA4-2B018713C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3" name="Pijl: punthaak 372">
                      <a:extLst>
                        <a:ext uri="{FF2B5EF4-FFF2-40B4-BE49-F238E27FC236}">
                          <a16:creationId xmlns:a16="http://schemas.microsoft.com/office/drawing/2014/main" id="{FD8D2014-3F83-4809-954A-CCA837BEE3B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66" name="Rechthoek 365">
                <a:extLst>
                  <a:ext uri="{FF2B5EF4-FFF2-40B4-BE49-F238E27FC236}">
                    <a16:creationId xmlns:a16="http://schemas.microsoft.com/office/drawing/2014/main" id="{308C6CF9-AAFD-41B6-8E94-C008C6B74C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5D367E8E-07C1-44F0-A9F5-E5D4EC9B8F2E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1DF4C58A-1F5A-4468-92AF-1AE5465C1F0A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3A47CEF2-2F28-49AB-B1A3-DD16CB172046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E79015F9-3ADA-4FFB-A601-F2D2D58E350D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613BB9A4-0FC6-48DC-9786-E3953C093F70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37" name="Meer informatie">
              <a:extLst>
                <a:ext uri="{FF2B5EF4-FFF2-40B4-BE49-F238E27FC236}">
                  <a16:creationId xmlns:a16="http://schemas.microsoft.com/office/drawing/2014/main" id="{ADDB9035-B285-4C03-A27C-2ABFAA0B5DAC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54" name="Freeform 101">
                <a:extLst>
                  <a:ext uri="{FF2B5EF4-FFF2-40B4-BE49-F238E27FC236}">
                    <a16:creationId xmlns:a16="http://schemas.microsoft.com/office/drawing/2014/main" id="{A74948BD-8C05-4530-B94D-00EFFDE669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 dirty="0"/>
              </a:p>
            </p:txBody>
          </p:sp>
          <p:sp>
            <p:nvSpPr>
              <p:cNvPr id="355" name="Rechthoek 354">
                <a:extLst>
                  <a:ext uri="{FF2B5EF4-FFF2-40B4-BE49-F238E27FC236}">
                    <a16:creationId xmlns:a16="http://schemas.microsoft.com/office/drawing/2014/main" id="{B028A204-3E64-42C9-B6DF-9FFD40AB965B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26D7C7CB-0CE1-4A3E-8E77-E0726B0B0770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ECB54395-1693-4B09-B898-39CA8BCE0241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0" name="Ovaal 339">
              <a:extLst>
                <a:ext uri="{FF2B5EF4-FFF2-40B4-BE49-F238E27FC236}">
                  <a16:creationId xmlns:a16="http://schemas.microsoft.com/office/drawing/2014/main" id="{B19D9E4B-01B5-409C-BD2C-026AA96062CE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6C8E0695-30D8-41A2-A72E-8914A5858543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11A47451-6B72-42C6-A79C-67929CA1B65E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0DFE31BB-BF7E-410F-A064-D32943D65925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44" name="Rechte verbindingslijn 343">
              <a:extLst>
                <a:ext uri="{FF2B5EF4-FFF2-40B4-BE49-F238E27FC236}">
                  <a16:creationId xmlns:a16="http://schemas.microsoft.com/office/drawing/2014/main" id="{1A9C099D-31D4-4709-91EB-C6A178CAC9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5" name="Rechte verbindingslijn 344">
              <a:extLst>
                <a:ext uri="{FF2B5EF4-FFF2-40B4-BE49-F238E27FC236}">
                  <a16:creationId xmlns:a16="http://schemas.microsoft.com/office/drawing/2014/main" id="{6A443228-5BB4-4D78-9FD4-B9CE101F6D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6" name="Rechte verbindingslijn 345">
              <a:extLst>
                <a:ext uri="{FF2B5EF4-FFF2-40B4-BE49-F238E27FC236}">
                  <a16:creationId xmlns:a16="http://schemas.microsoft.com/office/drawing/2014/main" id="{B3A5D981-DA93-4E0F-8115-E9F6D8A578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44AB75F5-1B15-4F0A-B127-E73F662896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43C6B7AB-B048-4679-8CE5-76A8FDB84E96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597FF519-8837-44E3-B561-DCC20D8D0DC4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50" name="Rechthoek 349">
              <a:extLst>
                <a:ext uri="{FF2B5EF4-FFF2-40B4-BE49-F238E27FC236}">
                  <a16:creationId xmlns:a16="http://schemas.microsoft.com/office/drawing/2014/main" id="{4770DB35-E570-4E6C-A995-62F8055750AF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996B2834-7D23-403F-99C9-A92B8084947A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D4F610BB-7030-46D7-8DED-3A3363CCCA23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3" name="Rechthoek 352">
              <a:extLst>
                <a:ext uri="{FF2B5EF4-FFF2-40B4-BE49-F238E27FC236}">
                  <a16:creationId xmlns:a16="http://schemas.microsoft.com/office/drawing/2014/main" id="{6B7E272F-531A-4943-A676-53C367989234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65" name="Tekstvak 164">
            <a:extLst>
              <a:ext uri="{FF2B5EF4-FFF2-40B4-BE49-F238E27FC236}">
                <a16:creationId xmlns:a16="http://schemas.microsoft.com/office/drawing/2014/main" id="{3311AF9B-9066-4789-A84A-FB67B37F9197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6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63BBD448-7378-4B8E-8301-D61A6FCCEA8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4B8C142D-6CA9-477B-AD49-52A6A2F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C766A36B-B4E6-4CFA-BE28-4305F875670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FEA145CC-1C9E-40C5-BD63-7ECF94BFC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1FDF258-5091-430E-81B7-DFCAD0D1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060DBACA-FD73-4DFA-B8FB-AA96F72F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Table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86" y="1252538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BCF88867-0A6D-4CA9-AFA5-D209B2E92851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92051065-53B2-4AC8-8DBF-7F82C3F61BE3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278" name="Freeform 101">
                <a:extLst>
                  <a:ext uri="{FF2B5EF4-FFF2-40B4-BE49-F238E27FC236}">
                    <a16:creationId xmlns:a16="http://schemas.microsoft.com/office/drawing/2014/main" id="{817C9C76-E521-4BD4-9CB8-43E2508A7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26B010F8-2A9B-4C04-8772-DDD7CF81E2C8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B3694636-C5A2-47E9-8D7F-1D4B7B8F13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55C2D9EF-7198-41B2-BFD0-3175F7FD9330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B6A1769-BFCE-4E06-82C9-57425036E629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F99F1EBA-F632-4CF6-89F3-C7450E739D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66C37DCC-86C4-4A37-963F-5184966B0B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7FE9D1E-CFE1-4F7F-A243-ADCD4324130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505466DE-D8A6-463D-BD24-1EACA2D301C9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B7DC3790-748C-4C83-A8F4-4329EBD1A791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EE63C34E-4619-4DC0-8378-82B39BFD0A98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75" name="Rechthoek 274">
                <a:extLst>
                  <a:ext uri="{FF2B5EF4-FFF2-40B4-BE49-F238E27FC236}">
                    <a16:creationId xmlns:a16="http://schemas.microsoft.com/office/drawing/2014/main" id="{29DDB92B-84A4-4139-8D35-5AFB77D68B0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B77CF75A-ED1C-4645-8CA2-2C9F0EB439C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7" name="Gelijkbenige driehoek 276">
                <a:extLst>
                  <a:ext uri="{FF2B5EF4-FFF2-40B4-BE49-F238E27FC236}">
                    <a16:creationId xmlns:a16="http://schemas.microsoft.com/office/drawing/2014/main" id="{829C67D3-BA15-401B-AB36-A3D863CA454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00AABC12-183B-48F5-BB18-6772C3AB9D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6" name="Tabel icoon">
              <a:extLst>
                <a:ext uri="{FF2B5EF4-FFF2-40B4-BE49-F238E27FC236}">
                  <a16:creationId xmlns:a16="http://schemas.microsoft.com/office/drawing/2014/main" id="{DA5E3AE2-AD82-41E6-BDDD-FA6D1175963F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439FC01E-1A65-4838-A19A-D67A61CEEAA6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4B0F90F0-812C-4428-9F5D-D8494F50FE14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9F45B338-A1B8-43C3-B477-AF0B319735CC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1F8D6E74-D73C-4106-A6E5-6FDAAE4AE41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CCB941DA-68AF-4A54-92F4-F0ABA33B3CB6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6EEEB74F-2D45-4171-9D9D-1AE31FA9BC48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3533E7FE-3A8D-4A77-87DB-DF8AEBB43350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hthoek 273">
                <a:extLst>
                  <a:ext uri="{FF2B5EF4-FFF2-40B4-BE49-F238E27FC236}">
                    <a16:creationId xmlns:a16="http://schemas.microsoft.com/office/drawing/2014/main" id="{D1005AE9-0618-44D2-A7E9-17063FE0AE9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31" name="Tijdelijke aanduiding voor tekst 7">
            <a:extLst>
              <a:ext uri="{FF2B5EF4-FFF2-40B4-BE49-F238E27FC236}">
                <a16:creationId xmlns:a16="http://schemas.microsoft.com/office/drawing/2014/main" id="{8682F4BD-6F72-40CB-85CB-6D922C8E9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3BCF5B-C846-4303-B0B4-AF90270219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33" name="Groep 132">
            <a:extLst>
              <a:ext uri="{FF2B5EF4-FFF2-40B4-BE49-F238E27FC236}">
                <a16:creationId xmlns:a16="http://schemas.microsoft.com/office/drawing/2014/main" id="{690D7214-960B-451F-BF62-A3FE08EEC3D7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26DCCB24-AECE-4C95-958A-A91F6DE92EED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90E6636D-6DF5-4890-9373-FC2900D3611A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B7574A90-6F11-4197-BDB2-E8F32A306CEF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F5AC0723-5DEF-42A0-B38D-F17006943291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87782BAE-5071-48D5-9BA3-5C8AE4B98D4B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23FF877-B327-4051-A692-7D0DCDFBB5FB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15B2D651-DA33-4B60-B92F-8B9C58D262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9B87FD10-6400-4310-8758-80DF8CB119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DFEC50A-142C-4D2E-B602-C00B0CECC90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C447AD3D-9B0E-4901-B4BB-25EAC8B1A7D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8BD58CC6-06A6-4057-928F-984927ECF0B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CA8F89BE-276C-4619-98FF-F696735C3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8EB7872A-DE54-462A-996A-1BEE9B5381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8D74B534-EA06-489A-82AB-5DCD50A2ED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822C40A-691A-4D14-80D2-AB6993BF8D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FAD7B784-0741-43DC-A158-D0E0E272FA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094A60F3-C532-4C8D-886C-3B91FEE932F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413EE353-03D0-4DE3-8C7E-3BBC8817E8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B7C83DD1-C3F5-44B0-9123-03ED09F2824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B98E8895-9586-415F-88ED-FE78C71835F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5093E2A2-6962-4526-97CA-04B5858C83A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19BEF1BE-E52C-4F04-84B9-808788EE7A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70AEE571-8361-4FD7-A7F5-DB01861F7E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14870ADF-78A9-4F7D-99E8-9AA2393A07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3C005003-68AE-49B5-B02E-DE7FD8363C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15872078-F4B0-4D23-A209-DCC111AB7B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6267837F-EDD9-4673-8F22-FCD26368242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4161A792-C382-411F-A610-53546C4795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19B2BAD3-EFDC-48B3-9105-405444CB6AC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43D5A356-A303-4176-8D0D-57CE9EE3F7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F31A48A5-25C1-446B-97C1-73A87677592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27948FA5-2E0D-4C8D-BDC4-03E9FA7DDFB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96A34C40-3A08-4CD1-B108-9E5BCB931CF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7D554160-70B3-4E34-86E2-CCE7F14A10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9BED9099-F407-41F7-902A-D1E94C8AB66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57C487EC-50DE-401C-9B4D-70B75F80C5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1450192-4645-4251-B104-B9B3C50FFC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55170E61-A794-495E-B929-B8CA0463C3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F665FE4B-0108-4575-93A0-4076C2F329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5D8CD0E4-D11E-4BF1-95E1-919856FAE0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92B594E-8530-4247-A0A8-CAB7A9D001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C5BE706C-6198-4CB3-A0C4-74DC8A4CCB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DCF6CE5A-FA19-49DA-840B-CF88B1E672B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37D7068-379F-4610-9823-487FBABC443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E0925206-F47B-48E6-B79A-898D5FAD714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930BE18D-11F1-423B-AE12-27BC4C1FEB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76E65B85-3346-410A-A320-E28B2649D4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CFA48E4A-8D7B-4B6C-A641-2F9F8C8F13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4E4AB41-E657-4D24-89DF-966CB8FAA7C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7F8D78C9-B479-4ADA-827D-478B19B9D9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CC903EB8-7743-42E5-A3D2-45618A41D6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C7DBA454-4688-4A1B-AFEA-1A5D500B6DD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C0D68475-FB65-407D-A0E5-1F098B1F4A8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42178EDF-9624-4FB2-BB57-AF643D7FF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7EDAB06D-B59C-4E81-930D-1A7A9DA51C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88598CE-836D-4375-A460-976A658E2EA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FD66DCED-3C02-498D-82EB-238712858E5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21E976F5-9141-4923-B86E-75495FFF13EA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AFDBF5F7-4D9B-4FD8-906E-9BF0878FCC16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E76AFBA7-D34C-411C-9310-AF28C7D55E72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8557887B-2C25-4066-A551-E26DB6ED4861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43" name="Meer informatie">
              <a:extLst>
                <a:ext uri="{FF2B5EF4-FFF2-40B4-BE49-F238E27FC236}">
                  <a16:creationId xmlns:a16="http://schemas.microsoft.com/office/drawing/2014/main" id="{F2F4818A-90FA-4199-B9C5-A7039699670A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E71A7884-B445-4CAB-B541-C4CDAC477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9D811893-0725-4EF7-B80D-24A306EF475A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2FB1CE32-DE39-44DF-A6B8-4ADFF2B818A6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23DFC825-7C7E-4964-8712-C5EF41A7E9AF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420A193-7223-48AE-810B-C52B77EB8179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C553072A-7CB2-4832-A7F7-B81C6D18B845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F50DC91C-6E30-4825-B252-1BEF0A737737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BBAFB5E8-49BB-44CC-8E19-32BA0B0419F9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770C97F5-4CD8-4610-BD31-22D771B9A8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8585EEE9-B1C2-446C-8EB2-0A2892D109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9974135F-39A2-4155-AAEC-E02DC05803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850BF083-7E72-4297-AA26-6973808F15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E92FB82F-BDF9-4C57-BF98-03ABF2165B0D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2C081E3E-4505-48A7-ACF4-16087EA77997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70C5F09A-BCF4-4F45-B925-0E17B30A1BF7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FD3D43EE-FB9C-47FD-817F-2204E1B13B8F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8E93FC0A-EC3D-4954-BBD5-CF2453261B65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118C618D-69CA-4D68-B4AC-62973060F63B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25" name="Tekstvak 124">
            <a:extLst>
              <a:ext uri="{FF2B5EF4-FFF2-40B4-BE49-F238E27FC236}">
                <a16:creationId xmlns:a16="http://schemas.microsoft.com/office/drawing/2014/main" id="{36979DC3-B3CB-436B-A17D-5495568CA81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9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Tabl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63BBD448-7378-4B8E-8301-D61A6FCCEA8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4B8C142D-6CA9-477B-AD49-52A6A2F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C766A36B-B4E6-4CFA-BE28-4305F875670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FEA145CC-1C9E-40C5-BD63-7ECF94BFC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1FDF258-5091-430E-81B7-DFCAD0D1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060DBACA-FD73-4DFA-B8FB-AA96F72F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86" y="1252538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3BCF5B-C846-4303-B0B4-AF90270219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36979DC3-B3CB-436B-A17D-5495568CA81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5527" y="1252537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975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Tabl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63BBD448-7378-4B8E-8301-D61A6FCCEA8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4B8C142D-6CA9-477B-AD49-52A6A2F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C766A36B-B4E6-4CFA-BE28-4305F875670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FEA145CC-1C9E-40C5-BD63-7ECF94BFC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1FDF258-5091-430E-81B7-DFCAD0D1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060DBACA-FD73-4DFA-B8FB-AA96F72F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3BCF5B-C846-4303-B0B4-AF90270219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36979DC3-B3CB-436B-A17D-5495568CA81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219576" y="1085311"/>
            <a:ext cx="3580040" cy="2462212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3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219576" y="3745910"/>
            <a:ext cx="3580040" cy="2521114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4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949246" y="1085311"/>
            <a:ext cx="3580040" cy="2462212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949246" y="3745910"/>
            <a:ext cx="3580040" cy="2521114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6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89906" y="1085311"/>
            <a:ext cx="3580040" cy="2462212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7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89906" y="3745910"/>
            <a:ext cx="3580040" cy="2521114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127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Tabl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63BBD448-7378-4B8E-8301-D61A6FCCEA8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4B8C142D-6CA9-477B-AD49-52A6A2F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C766A36B-B4E6-4CFA-BE28-4305F875670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FEA145CC-1C9E-40C5-BD63-7ECF94BFC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1FDF258-5091-430E-81B7-DFCAD0D1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060DBACA-FD73-4DFA-B8FB-AA96F72F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3BCF5B-C846-4303-B0B4-AF90270219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36979DC3-B3CB-436B-A17D-5495568CA81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219576" y="1085311"/>
            <a:ext cx="3580040" cy="2462212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3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219576" y="3745910"/>
            <a:ext cx="3580040" cy="2521114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4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949246" y="1085311"/>
            <a:ext cx="3580040" cy="2462212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949246" y="3745910"/>
            <a:ext cx="3580040" cy="2521114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8" name="Tijdelijke aanduiding voor tekst 7">
            <a:extLst>
              <a:ext uri="{FF2B5EF4-FFF2-40B4-BE49-F238E27FC236}">
                <a16:creationId xmlns:a16="http://schemas.microsoft.com/office/drawing/2014/main" id="{D1033B11-B90B-437A-89A8-F774C9F444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3321821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27518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Tabl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63BBD448-7378-4B8E-8301-D61A6FCCEA8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4B8C142D-6CA9-477B-AD49-52A6A2F6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C766A36B-B4E6-4CFA-BE28-4305F875670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FEA145CC-1C9E-40C5-BD63-7ECF94BFC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1FDF258-5091-430E-81B7-DFCAD0D1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060DBACA-FD73-4DFA-B8FB-AA96F72F2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3BCF5B-C846-4303-B0B4-AF90270219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36979DC3-B3CB-436B-A17D-5495568CA81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5527" y="1252537"/>
            <a:ext cx="3600000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4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00777" y="1252536"/>
            <a:ext cx="3600000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sp>
        <p:nvSpPr>
          <p:cNvPr id="1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8306027" y="1252535"/>
            <a:ext cx="3600000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800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7">
            <a:extLst>
              <a:ext uri="{FF2B5EF4-FFF2-40B4-BE49-F238E27FC236}">
                <a16:creationId xmlns:a16="http://schemas.microsoft.com/office/drawing/2014/main" id="{4C9C3D38-6965-4C37-9551-E38B7B82DAC0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ijdelijke aanduiding voor dianummer 5">
            <a:extLst>
              <a:ext uri="{FF2B5EF4-FFF2-40B4-BE49-F238E27FC236}">
                <a16:creationId xmlns:a16="http://schemas.microsoft.com/office/drawing/2014/main" id="{54A44DB1-54E0-44AB-9A97-AA9F021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53" name="Table 13">
            <a:extLst>
              <a:ext uri="{FF2B5EF4-FFF2-40B4-BE49-F238E27FC236}">
                <a16:creationId xmlns:a16="http://schemas.microsoft.com/office/drawing/2014/main" id="{698DA986-D404-49D5-B06B-2549E4817FEA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54" name="Picture 2">
            <a:extLst>
              <a:ext uri="{FF2B5EF4-FFF2-40B4-BE49-F238E27FC236}">
                <a16:creationId xmlns:a16="http://schemas.microsoft.com/office/drawing/2014/main" id="{D55E0637-20DF-44B0-840F-0C418440F2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56" name="Tijdelijke aanduiding voor datum 3">
            <a:extLst>
              <a:ext uri="{FF2B5EF4-FFF2-40B4-BE49-F238E27FC236}">
                <a16:creationId xmlns:a16="http://schemas.microsoft.com/office/drawing/2014/main" id="{4791017B-2E4C-4142-B8E8-2225FAC56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57" name="Tijdelijke aanduiding voor voettekst 4">
            <a:extLst>
              <a:ext uri="{FF2B5EF4-FFF2-40B4-BE49-F238E27FC236}">
                <a16:creationId xmlns:a16="http://schemas.microsoft.com/office/drawing/2014/main" id="{F2238596-BC4B-45D5-B125-B408AEC6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Chart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86" y="1252538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99763F72-73F1-4FDF-9738-32A85C84DEE7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B219BE88-E6E7-440B-AD8A-0490A1F66598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294" name="Freeform 101">
                <a:extLst>
                  <a:ext uri="{FF2B5EF4-FFF2-40B4-BE49-F238E27FC236}">
                    <a16:creationId xmlns:a16="http://schemas.microsoft.com/office/drawing/2014/main" id="{76140978-F04C-4B06-A221-A2430DE0F7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95" name="Rechthoek 294">
                <a:extLst>
                  <a:ext uri="{FF2B5EF4-FFF2-40B4-BE49-F238E27FC236}">
                    <a16:creationId xmlns:a16="http://schemas.microsoft.com/office/drawing/2014/main" id="{5C4DC13F-E89D-48A8-8177-25D64C6880C4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6" name="Rechte verbindingslijn 295">
                <a:extLst>
                  <a:ext uri="{FF2B5EF4-FFF2-40B4-BE49-F238E27FC236}">
                    <a16:creationId xmlns:a16="http://schemas.microsoft.com/office/drawing/2014/main" id="{CD0940C2-52CF-4A27-8230-7629B6D3EA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257" name="Rechte verbindingslijn 256">
              <a:extLst>
                <a:ext uri="{FF2B5EF4-FFF2-40B4-BE49-F238E27FC236}">
                  <a16:creationId xmlns:a16="http://schemas.microsoft.com/office/drawing/2014/main" id="{3CFA7D8B-9DC1-4A86-AACA-6164EF913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2DC65E63-A08F-41FC-9602-AD8BC0B80B9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9C9E2EED-59C1-4475-831E-552A2ADAB1A1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B30E11BB-EF95-4DB0-82C1-D159E429E4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4F54441F-7071-4FEA-9C0F-965DECB3D8B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262" name="Groep 261">
              <a:extLst>
                <a:ext uri="{FF2B5EF4-FFF2-40B4-BE49-F238E27FC236}">
                  <a16:creationId xmlns:a16="http://schemas.microsoft.com/office/drawing/2014/main" id="{85613AAE-3EE8-48D2-A490-F5EF108976E6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F6116204-AB98-4175-A23A-BA028D74A89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hthoek 263">
                <a:extLst>
                  <a:ext uri="{FF2B5EF4-FFF2-40B4-BE49-F238E27FC236}">
                    <a16:creationId xmlns:a16="http://schemas.microsoft.com/office/drawing/2014/main" id="{C6094A0E-8A1D-4594-9586-A7F06A83AE21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kstvak 264">
                <a:extLst>
                  <a:ext uri="{FF2B5EF4-FFF2-40B4-BE49-F238E27FC236}">
                    <a16:creationId xmlns:a16="http://schemas.microsoft.com/office/drawing/2014/main" id="{6F2A3CE8-B274-4880-8231-4ECB8BD0D320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266" name="Tekstvak 265">
                <a:extLst>
                  <a:ext uri="{FF2B5EF4-FFF2-40B4-BE49-F238E27FC236}">
                    <a16:creationId xmlns:a16="http://schemas.microsoft.com/office/drawing/2014/main" id="{DFD809B1-9AB5-4BDB-9C84-489E3AFEE887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267" name="Picture 3">
                <a:extLst>
                  <a:ext uri="{FF2B5EF4-FFF2-40B4-BE49-F238E27FC236}">
                    <a16:creationId xmlns:a16="http://schemas.microsoft.com/office/drawing/2014/main" id="{D9CFE3C7-A76F-4E16-9267-47D8CA31A16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68" name="Groep 267">
                <a:extLst>
                  <a:ext uri="{FF2B5EF4-FFF2-40B4-BE49-F238E27FC236}">
                    <a16:creationId xmlns:a16="http://schemas.microsoft.com/office/drawing/2014/main" id="{0AD2C5C8-2B41-4C48-B68E-B411FB8D3BF0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8424638A-5208-4D70-9B01-FE4BE6F49D0A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865AE458-112B-4BFC-A70F-A7EE582EA1E3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3" name="Rechthoek 292">
                  <a:extLst>
                    <a:ext uri="{FF2B5EF4-FFF2-40B4-BE49-F238E27FC236}">
                      <a16:creationId xmlns:a16="http://schemas.microsoft.com/office/drawing/2014/main" id="{AC45B1B0-7AF7-4246-AFF9-95CE568BE55B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69" name="Groep 268">
                <a:extLst>
                  <a:ext uri="{FF2B5EF4-FFF2-40B4-BE49-F238E27FC236}">
                    <a16:creationId xmlns:a16="http://schemas.microsoft.com/office/drawing/2014/main" id="{E43004F3-D45C-4668-9F94-309C5E0275F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270" name="Rechthoek 269">
                  <a:extLst>
                    <a:ext uri="{FF2B5EF4-FFF2-40B4-BE49-F238E27FC236}">
                      <a16:creationId xmlns:a16="http://schemas.microsoft.com/office/drawing/2014/main" id="{53F0484B-3028-42AB-9B71-570E2F78334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E258C55C-F903-4A52-B313-6249B0AD9DF6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10AD9FE0-6DBB-435D-AB8E-C1F05648DC4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277" name="Rechthoek 276">
                      <a:extLst>
                        <a:ext uri="{FF2B5EF4-FFF2-40B4-BE49-F238E27FC236}">
                          <a16:creationId xmlns:a16="http://schemas.microsoft.com/office/drawing/2014/main" id="{B334066C-DC8A-4BC1-A1C4-5A7ACC1EADE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278" name="Groep 277">
                      <a:extLst>
                        <a:ext uri="{FF2B5EF4-FFF2-40B4-BE49-F238E27FC236}">
                          <a16:creationId xmlns:a16="http://schemas.microsoft.com/office/drawing/2014/main" id="{8225EE25-B292-4F86-B183-98E902ACA17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284" name="Rechte verbindingslijn 283">
                        <a:extLst>
                          <a:ext uri="{FF2B5EF4-FFF2-40B4-BE49-F238E27FC236}">
                            <a16:creationId xmlns:a16="http://schemas.microsoft.com/office/drawing/2014/main" id="{C3701A49-7363-45A8-B94D-B5FBA3F69F3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Rechte verbindingslijn 284">
                        <a:extLst>
                          <a:ext uri="{FF2B5EF4-FFF2-40B4-BE49-F238E27FC236}">
                            <a16:creationId xmlns:a16="http://schemas.microsoft.com/office/drawing/2014/main" id="{D3FF0544-0327-4791-B08B-1BCAC0EA6F7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86" name="Groep 285">
                        <a:extLst>
                          <a:ext uri="{FF2B5EF4-FFF2-40B4-BE49-F238E27FC236}">
                            <a16:creationId xmlns:a16="http://schemas.microsoft.com/office/drawing/2014/main" id="{ABB4D74F-817B-4DBD-9F8A-02F8ADCD528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287" name="Rechte verbindingslijn 286">
                          <a:extLst>
                            <a:ext uri="{FF2B5EF4-FFF2-40B4-BE49-F238E27FC236}">
                              <a16:creationId xmlns:a16="http://schemas.microsoft.com/office/drawing/2014/main" id="{B70384B8-30E5-4030-8E44-0C06AFA32F4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Rechte verbindingslijn 287">
                          <a:extLst>
                            <a:ext uri="{FF2B5EF4-FFF2-40B4-BE49-F238E27FC236}">
                              <a16:creationId xmlns:a16="http://schemas.microsoft.com/office/drawing/2014/main" id="{9BDECE04-645D-4CA7-B7CA-799C05088780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9" name="Rechte verbindingslijn 288">
                          <a:extLst>
                            <a:ext uri="{FF2B5EF4-FFF2-40B4-BE49-F238E27FC236}">
                              <a16:creationId xmlns:a16="http://schemas.microsoft.com/office/drawing/2014/main" id="{828EDE95-3CB1-4993-9117-3010C58D75A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0" name="Rechte verbindingslijn 289">
                          <a:extLst>
                            <a:ext uri="{FF2B5EF4-FFF2-40B4-BE49-F238E27FC236}">
                              <a16:creationId xmlns:a16="http://schemas.microsoft.com/office/drawing/2014/main" id="{3BEC5A32-0107-47E8-8909-9F12E92AC53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8F87E9F3-6E8E-4CD9-8787-AFCE60E6819F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0" name="Groep 279">
                      <a:extLst>
                        <a:ext uri="{FF2B5EF4-FFF2-40B4-BE49-F238E27FC236}">
                          <a16:creationId xmlns:a16="http://schemas.microsoft.com/office/drawing/2014/main" id="{E014465F-B0BD-4A24-9E40-5815CE1AFCC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281" name="Rechte verbindingslijn 280">
                        <a:extLst>
                          <a:ext uri="{FF2B5EF4-FFF2-40B4-BE49-F238E27FC236}">
                            <a16:creationId xmlns:a16="http://schemas.microsoft.com/office/drawing/2014/main" id="{B0906BDD-16E8-407C-A92E-221369977B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Rechte verbindingslijn 281">
                        <a:extLst>
                          <a:ext uri="{FF2B5EF4-FFF2-40B4-BE49-F238E27FC236}">
                            <a16:creationId xmlns:a16="http://schemas.microsoft.com/office/drawing/2014/main" id="{A85A45C5-8E7A-464D-8AE7-3A2CE9248B8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Rechte verbindingslijn 282">
                        <a:extLst>
                          <a:ext uri="{FF2B5EF4-FFF2-40B4-BE49-F238E27FC236}">
                            <a16:creationId xmlns:a16="http://schemas.microsoft.com/office/drawing/2014/main" id="{6E615F03-A1C3-492B-9929-4747CD4E3C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6C2DFD99-630A-41D4-8E39-F73CDFB352E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274" name="Rechthoek 273">
                      <a:extLst>
                        <a:ext uri="{FF2B5EF4-FFF2-40B4-BE49-F238E27FC236}">
                          <a16:creationId xmlns:a16="http://schemas.microsoft.com/office/drawing/2014/main" id="{8DE177B9-D0CF-45CA-925C-1A711D5F32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5" name="Rechthoek: afgeronde bovenhoeken 274">
                      <a:extLst>
                        <a:ext uri="{FF2B5EF4-FFF2-40B4-BE49-F238E27FC236}">
                          <a16:creationId xmlns:a16="http://schemas.microsoft.com/office/drawing/2014/main" id="{6DB85FE1-11E4-4779-8212-D3F2DFDA55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6" name="Gelijkbenige driehoek 275">
                      <a:extLst>
                        <a:ext uri="{FF2B5EF4-FFF2-40B4-BE49-F238E27FC236}">
                          <a16:creationId xmlns:a16="http://schemas.microsoft.com/office/drawing/2014/main" id="{96440FD5-46AD-45C2-BCC2-1676160D1C89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297" name="Instruction">
            <a:extLst>
              <a:ext uri="{FF2B5EF4-FFF2-40B4-BE49-F238E27FC236}">
                <a16:creationId xmlns:a16="http://schemas.microsoft.com/office/drawing/2014/main" id="{A39E33AD-4E3F-4836-8C1E-6578C65AC081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B1BA8047-31CD-4425-9D5D-B7E8094C6B0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4B80FB3D-C0D2-4916-B644-A38F98D5C03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00" name="Rechte verbindingslijn 299">
              <a:extLst>
                <a:ext uri="{FF2B5EF4-FFF2-40B4-BE49-F238E27FC236}">
                  <a16:creationId xmlns:a16="http://schemas.microsoft.com/office/drawing/2014/main" id="{61365DCA-0267-4E76-9E8B-23080DF7F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1" name="Rechte verbindingslijn 300">
              <a:extLst>
                <a:ext uri="{FF2B5EF4-FFF2-40B4-BE49-F238E27FC236}">
                  <a16:creationId xmlns:a16="http://schemas.microsoft.com/office/drawing/2014/main" id="{A5C5E959-DB20-4043-A018-244087D6FB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0A412A82-3275-4900-A5C9-347F6078880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87F5B983-AD36-49D4-B9A3-2678DB290DDF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1AA86032-8157-470C-B715-BE9D7D7CF63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8FAAECFE-9CAE-4CBC-887D-E94B6F4D832E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9D086548-D5B8-408F-B7A5-309943AAE07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81698808-FD41-412D-8558-496FAE8BF4E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3" name="Gelijkbenige driehoek 312">
                <a:extLst>
                  <a:ext uri="{FF2B5EF4-FFF2-40B4-BE49-F238E27FC236}">
                    <a16:creationId xmlns:a16="http://schemas.microsoft.com/office/drawing/2014/main" id="{A9C2777F-A2FA-47AA-B244-15DF043364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6" name="Rechte verbindingslijn 305">
              <a:extLst>
                <a:ext uri="{FF2B5EF4-FFF2-40B4-BE49-F238E27FC236}">
                  <a16:creationId xmlns:a16="http://schemas.microsoft.com/office/drawing/2014/main" id="{6292711A-BBF1-47A6-9E72-7DC1386428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7" name="Groep 306">
              <a:extLst>
                <a:ext uri="{FF2B5EF4-FFF2-40B4-BE49-F238E27FC236}">
                  <a16:creationId xmlns:a16="http://schemas.microsoft.com/office/drawing/2014/main" id="{05815D9B-EB3C-403A-A7E3-9226CCB04F07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308" name="Rechthoek 307">
                <a:extLst>
                  <a:ext uri="{FF2B5EF4-FFF2-40B4-BE49-F238E27FC236}">
                    <a16:creationId xmlns:a16="http://schemas.microsoft.com/office/drawing/2014/main" id="{CA9D9320-FC14-410D-98EF-764E4B8837BB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D7CA06DC-8D5A-410D-9339-2256AFC40EE8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61829C92-E22C-45DD-A9E6-B8DBA19E95AC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64" name="Tijdelijke aanduiding voor tekst 7">
            <a:extLst>
              <a:ext uri="{FF2B5EF4-FFF2-40B4-BE49-F238E27FC236}">
                <a16:creationId xmlns:a16="http://schemas.microsoft.com/office/drawing/2014/main" id="{7767766A-ED80-4C9C-A50F-0E3B306E95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65" name="Tijdelijke aanduiding voor tekst 4">
            <a:extLst>
              <a:ext uri="{FF2B5EF4-FFF2-40B4-BE49-F238E27FC236}">
                <a16:creationId xmlns:a16="http://schemas.microsoft.com/office/drawing/2014/main" id="{E43756D9-024A-4493-A05D-8E2E87B9158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DD4ADCD7-4AFD-4DA8-A96F-E7B169D4FA63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C32B6AD0-6A6D-4BB1-86C6-F4127ECFFA4B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2A2F6797-3FAF-4DB9-ADFF-0CCD079B103F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51A6E799-56E9-4C07-A1F0-A95EBB9EEBB3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0AA03683-03E3-4646-ADD5-2FB76545D112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89619CF9-1592-441F-A0D4-2A40A4238C6B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850D6183-F4A1-44D2-ADEB-00228CBA47D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34" name="Rechte verbindingslijn 333">
                <a:extLst>
                  <a:ext uri="{FF2B5EF4-FFF2-40B4-BE49-F238E27FC236}">
                    <a16:creationId xmlns:a16="http://schemas.microsoft.com/office/drawing/2014/main" id="{CA2A5B4A-AA50-4D6E-91D9-95FF690388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AD542072-02A0-4DC5-A74F-F1214F4579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F003D97A-EF29-4C65-B8FC-0CF127C812E7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521F344-D3B3-4F43-BFFA-D9667D212DA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76" name="Groep 375">
                  <a:extLst>
                    <a:ext uri="{FF2B5EF4-FFF2-40B4-BE49-F238E27FC236}">
                      <a16:creationId xmlns:a16="http://schemas.microsoft.com/office/drawing/2014/main" id="{291B0981-E6E5-45AA-87A8-29A128E96DE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F755FED2-1654-4A5B-A8BF-4637CB5A2E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CD5557CD-52CD-4C5A-BF72-98F51BBAE3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2" name="Rechte verbindingslijn 381">
                    <a:extLst>
                      <a:ext uri="{FF2B5EF4-FFF2-40B4-BE49-F238E27FC236}">
                        <a16:creationId xmlns:a16="http://schemas.microsoft.com/office/drawing/2014/main" id="{030505A3-42F9-4191-B5A3-9E258848AD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3" name="Rechte verbindingslijn 382">
                    <a:extLst>
                      <a:ext uri="{FF2B5EF4-FFF2-40B4-BE49-F238E27FC236}">
                        <a16:creationId xmlns:a16="http://schemas.microsoft.com/office/drawing/2014/main" id="{7D56DC48-CAA2-4B0A-A719-F6CBD8E875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6A4D5991-0AE0-4628-B513-2E4F5DFD05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7" name="Groep 376">
                  <a:extLst>
                    <a:ext uri="{FF2B5EF4-FFF2-40B4-BE49-F238E27FC236}">
                      <a16:creationId xmlns:a16="http://schemas.microsoft.com/office/drawing/2014/main" id="{D2EDFC46-C2FC-44C0-84FC-5933D6EDFD9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8" name="Rechthoek 377">
                    <a:extLst>
                      <a:ext uri="{FF2B5EF4-FFF2-40B4-BE49-F238E27FC236}">
                        <a16:creationId xmlns:a16="http://schemas.microsoft.com/office/drawing/2014/main" id="{6EA0B4DC-CC91-42C1-8614-9F3A159780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Pijl: punthaak 378">
                    <a:extLst>
                      <a:ext uri="{FF2B5EF4-FFF2-40B4-BE49-F238E27FC236}">
                        <a16:creationId xmlns:a16="http://schemas.microsoft.com/office/drawing/2014/main" id="{33E28856-D024-4294-A286-DFA9BD4276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38" name="Groep 337">
                <a:extLst>
                  <a:ext uri="{FF2B5EF4-FFF2-40B4-BE49-F238E27FC236}">
                    <a16:creationId xmlns:a16="http://schemas.microsoft.com/office/drawing/2014/main" id="{463E6A81-6867-4A06-98DE-6F21474042F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67" name="Groep 366">
                  <a:extLst>
                    <a:ext uri="{FF2B5EF4-FFF2-40B4-BE49-F238E27FC236}">
                      <a16:creationId xmlns:a16="http://schemas.microsoft.com/office/drawing/2014/main" id="{C4C368DA-B8DD-4BCD-AF9D-2C70A543AC5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1" name="Rechte verbindingslijn 370">
                    <a:extLst>
                      <a:ext uri="{FF2B5EF4-FFF2-40B4-BE49-F238E27FC236}">
                        <a16:creationId xmlns:a16="http://schemas.microsoft.com/office/drawing/2014/main" id="{676D7678-EBD4-4027-A7B8-26958780CD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Rechte verbindingslijn 371">
                    <a:extLst>
                      <a:ext uri="{FF2B5EF4-FFF2-40B4-BE49-F238E27FC236}">
                        <a16:creationId xmlns:a16="http://schemas.microsoft.com/office/drawing/2014/main" id="{5CF0CA1B-889C-4EAB-BDAA-DA56F28FC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3" name="Rechte verbindingslijn 372">
                    <a:extLst>
                      <a:ext uri="{FF2B5EF4-FFF2-40B4-BE49-F238E27FC236}">
                        <a16:creationId xmlns:a16="http://schemas.microsoft.com/office/drawing/2014/main" id="{C3798BC9-6F4A-40EF-A187-3394296B84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94E2112B-95E9-4A17-A249-FAC4A5D0E6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Rechte verbindingslijn 374">
                    <a:extLst>
                      <a:ext uri="{FF2B5EF4-FFF2-40B4-BE49-F238E27FC236}">
                        <a16:creationId xmlns:a16="http://schemas.microsoft.com/office/drawing/2014/main" id="{C9CB0B9A-A922-49AE-92F9-DD3B33238E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ep 367">
                  <a:extLst>
                    <a:ext uri="{FF2B5EF4-FFF2-40B4-BE49-F238E27FC236}">
                      <a16:creationId xmlns:a16="http://schemas.microsoft.com/office/drawing/2014/main" id="{83C682BC-F21D-4973-953C-833D57C688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9" name="Rechthoek 368">
                    <a:extLst>
                      <a:ext uri="{FF2B5EF4-FFF2-40B4-BE49-F238E27FC236}">
                        <a16:creationId xmlns:a16="http://schemas.microsoft.com/office/drawing/2014/main" id="{248CA6D9-FFC8-423F-B683-9E23E748EF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0" name="Pijl: punthaak 369">
                    <a:extLst>
                      <a:ext uri="{FF2B5EF4-FFF2-40B4-BE49-F238E27FC236}">
                        <a16:creationId xmlns:a16="http://schemas.microsoft.com/office/drawing/2014/main" id="{A9F1451A-313C-45CC-80CA-5CB59834768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9" name="Rechte verbindingslijn 338">
                <a:extLst>
                  <a:ext uri="{FF2B5EF4-FFF2-40B4-BE49-F238E27FC236}">
                    <a16:creationId xmlns:a16="http://schemas.microsoft.com/office/drawing/2014/main" id="{EA759E0D-FE82-4990-9F30-748F6C27D6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92CA6681-ED7F-46A3-8EA3-91CB381C44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1" name="Groep 340">
                <a:extLst>
                  <a:ext uri="{FF2B5EF4-FFF2-40B4-BE49-F238E27FC236}">
                    <a16:creationId xmlns:a16="http://schemas.microsoft.com/office/drawing/2014/main" id="{6881B5BB-B192-4B34-BCC0-8FBFCCBCF93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56" name="Rechthoek 355">
                  <a:extLst>
                    <a:ext uri="{FF2B5EF4-FFF2-40B4-BE49-F238E27FC236}">
                      <a16:creationId xmlns:a16="http://schemas.microsoft.com/office/drawing/2014/main" id="{BC038785-C9F3-4DA4-B8AF-C4E5B9A1DCA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3BE432BA-07D1-4B8C-B64A-A7C85440912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58" name="Groep 357">
                    <a:extLst>
                      <a:ext uri="{FF2B5EF4-FFF2-40B4-BE49-F238E27FC236}">
                        <a16:creationId xmlns:a16="http://schemas.microsoft.com/office/drawing/2014/main" id="{C617545C-9C5E-4B16-A1CC-F9F6BEFEAD5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2" name="Rechte verbindingslijn 361">
                      <a:extLst>
                        <a:ext uri="{FF2B5EF4-FFF2-40B4-BE49-F238E27FC236}">
                          <a16:creationId xmlns:a16="http://schemas.microsoft.com/office/drawing/2014/main" id="{EAB7C9CA-D12F-46D6-ADC4-8B8CB7DEE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3" name="Rechte verbindingslijn 362">
                      <a:extLst>
                        <a:ext uri="{FF2B5EF4-FFF2-40B4-BE49-F238E27FC236}">
                          <a16:creationId xmlns:a16="http://schemas.microsoft.com/office/drawing/2014/main" id="{DFF65046-8973-47A0-8946-4D99D056DD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4" name="Rechte verbindingslijn 363">
                      <a:extLst>
                        <a:ext uri="{FF2B5EF4-FFF2-40B4-BE49-F238E27FC236}">
                          <a16:creationId xmlns:a16="http://schemas.microsoft.com/office/drawing/2014/main" id="{FAF439E0-CFF4-4E14-BC6D-C3D2D0910C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5" name="Rechte verbindingslijn 364">
                      <a:extLst>
                        <a:ext uri="{FF2B5EF4-FFF2-40B4-BE49-F238E27FC236}">
                          <a16:creationId xmlns:a16="http://schemas.microsoft.com/office/drawing/2014/main" id="{B872C754-E353-407A-ADAD-8AFABA02AF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16A7EF18-69C8-4F12-9B8A-2A816A9F4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9" name="Groep 358">
                    <a:extLst>
                      <a:ext uri="{FF2B5EF4-FFF2-40B4-BE49-F238E27FC236}">
                        <a16:creationId xmlns:a16="http://schemas.microsoft.com/office/drawing/2014/main" id="{5410B922-F195-4AF0-A808-A17817C394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0" name="Rechthoek 359">
                      <a:extLst>
                        <a:ext uri="{FF2B5EF4-FFF2-40B4-BE49-F238E27FC236}">
                          <a16:creationId xmlns:a16="http://schemas.microsoft.com/office/drawing/2014/main" id="{6E3C0FAE-0D97-43D3-A66F-B9515477FD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1" name="Pijl: punthaak 360">
                      <a:extLst>
                        <a:ext uri="{FF2B5EF4-FFF2-40B4-BE49-F238E27FC236}">
                          <a16:creationId xmlns:a16="http://schemas.microsoft.com/office/drawing/2014/main" id="{5A7D535D-1AAF-4057-9AAB-C9E795D6F32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2" name="Groep 341">
                <a:extLst>
                  <a:ext uri="{FF2B5EF4-FFF2-40B4-BE49-F238E27FC236}">
                    <a16:creationId xmlns:a16="http://schemas.microsoft.com/office/drawing/2014/main" id="{D53EC490-350E-4EF5-9F6B-8E844F4D03A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45" name="Rechthoek 344">
                  <a:extLst>
                    <a:ext uri="{FF2B5EF4-FFF2-40B4-BE49-F238E27FC236}">
                      <a16:creationId xmlns:a16="http://schemas.microsoft.com/office/drawing/2014/main" id="{C556187D-A760-4F1A-9A51-069FA819E5D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7E4F80CE-936E-44B3-AD40-80BDE71AFC0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4B30B5AD-DC56-4D36-84E4-2EC88D9A874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19CE707F-C084-4223-869B-085F28CED9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F39DDEA4-DB89-4A1E-8042-0912050E63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3" name="Rechte verbindingslijn 352">
                      <a:extLst>
                        <a:ext uri="{FF2B5EF4-FFF2-40B4-BE49-F238E27FC236}">
                          <a16:creationId xmlns:a16="http://schemas.microsoft.com/office/drawing/2014/main" id="{2DB37B25-3A2A-44B2-8376-D4DCBC265C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4" name="Rechte verbindingslijn 353">
                      <a:extLst>
                        <a:ext uri="{FF2B5EF4-FFF2-40B4-BE49-F238E27FC236}">
                          <a16:creationId xmlns:a16="http://schemas.microsoft.com/office/drawing/2014/main" id="{CD048A0E-2DBD-4050-B845-59FBB3B3B2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5" name="Rechte verbindingslijn 354">
                      <a:extLst>
                        <a:ext uri="{FF2B5EF4-FFF2-40B4-BE49-F238E27FC236}">
                          <a16:creationId xmlns:a16="http://schemas.microsoft.com/office/drawing/2014/main" id="{A254F4C8-972E-432C-9051-FCC59A409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8" name="Groep 347">
                    <a:extLst>
                      <a:ext uri="{FF2B5EF4-FFF2-40B4-BE49-F238E27FC236}">
                        <a16:creationId xmlns:a16="http://schemas.microsoft.com/office/drawing/2014/main" id="{4034E04B-7873-453C-BECF-C13B02128B1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9" name="Rechthoek 348">
                      <a:extLst>
                        <a:ext uri="{FF2B5EF4-FFF2-40B4-BE49-F238E27FC236}">
                          <a16:creationId xmlns:a16="http://schemas.microsoft.com/office/drawing/2014/main" id="{A93CA90D-3920-4F52-990B-3F1119852B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0" name="Pijl: punthaak 349">
                      <a:extLst>
                        <a:ext uri="{FF2B5EF4-FFF2-40B4-BE49-F238E27FC236}">
                          <a16:creationId xmlns:a16="http://schemas.microsoft.com/office/drawing/2014/main" id="{F9699E05-259F-4CBF-99CA-BC8912FFED8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B01A86F-A24E-4ECB-AFCE-3AE845A898B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BC566CDD-EF9C-4374-8074-E415E8C36B0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C34373B8-C660-48C3-8AAC-23710C54C050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5CBBFE7-4117-4721-9F82-D49A946D78D4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9051067-DDB9-4FCF-AE00-1254A5314CBD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4A62A008-48AB-4070-B7C1-0EA2099CBE58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14" name="Meer informatie">
              <a:extLst>
                <a:ext uri="{FF2B5EF4-FFF2-40B4-BE49-F238E27FC236}">
                  <a16:creationId xmlns:a16="http://schemas.microsoft.com/office/drawing/2014/main" id="{E1296DC7-30C1-4D95-8767-38888D3C6A3F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31" name="Freeform 101">
                <a:extLst>
                  <a:ext uri="{FF2B5EF4-FFF2-40B4-BE49-F238E27FC236}">
                    <a16:creationId xmlns:a16="http://schemas.microsoft.com/office/drawing/2014/main" id="{3570B5BD-C715-4CBE-B747-7174A45E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F6358CE9-9DEC-406B-8292-0D87DCA76198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15" name="Rechthoek 314">
              <a:extLst>
                <a:ext uri="{FF2B5EF4-FFF2-40B4-BE49-F238E27FC236}">
                  <a16:creationId xmlns:a16="http://schemas.microsoft.com/office/drawing/2014/main" id="{879E9CC6-D0E9-4AA6-820F-31CA95F2D424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16" name="Ovaal 315">
              <a:extLst>
                <a:ext uri="{FF2B5EF4-FFF2-40B4-BE49-F238E27FC236}">
                  <a16:creationId xmlns:a16="http://schemas.microsoft.com/office/drawing/2014/main" id="{1C3C8F61-D5D1-476C-A020-7E1E59AA9701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17" name="Ovaal 316">
              <a:extLst>
                <a:ext uri="{FF2B5EF4-FFF2-40B4-BE49-F238E27FC236}">
                  <a16:creationId xmlns:a16="http://schemas.microsoft.com/office/drawing/2014/main" id="{327B7B55-751A-4AB9-AE6A-A5E13670FB0B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8" name="Rechthoek 317">
              <a:extLst>
                <a:ext uri="{FF2B5EF4-FFF2-40B4-BE49-F238E27FC236}">
                  <a16:creationId xmlns:a16="http://schemas.microsoft.com/office/drawing/2014/main" id="{36A1A4FA-66EA-433C-9246-450C942971BA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19" name="Rechthoek 318">
              <a:extLst>
                <a:ext uri="{FF2B5EF4-FFF2-40B4-BE49-F238E27FC236}">
                  <a16:creationId xmlns:a16="http://schemas.microsoft.com/office/drawing/2014/main" id="{6C1D33A9-11C8-4564-90EA-9BEA839BF387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8C920A3B-F348-4EE8-96C9-DCEF2A5AF391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21" name="Rechte verbindingslijn 320">
              <a:extLst>
                <a:ext uri="{FF2B5EF4-FFF2-40B4-BE49-F238E27FC236}">
                  <a16:creationId xmlns:a16="http://schemas.microsoft.com/office/drawing/2014/main" id="{E65BD40F-99CC-4E6B-8864-78CBAB1D7F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2" name="Rechte verbindingslijn 321">
              <a:extLst>
                <a:ext uri="{FF2B5EF4-FFF2-40B4-BE49-F238E27FC236}">
                  <a16:creationId xmlns:a16="http://schemas.microsoft.com/office/drawing/2014/main" id="{7DDE594D-AD99-4E0E-8A1D-87285527F8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3" name="Rechte verbindingslijn 322">
              <a:extLst>
                <a:ext uri="{FF2B5EF4-FFF2-40B4-BE49-F238E27FC236}">
                  <a16:creationId xmlns:a16="http://schemas.microsoft.com/office/drawing/2014/main" id="{0C9F7138-8359-4996-A89F-15B2BB4B30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4" name="Rechte verbindingslijn 323">
              <a:extLst>
                <a:ext uri="{FF2B5EF4-FFF2-40B4-BE49-F238E27FC236}">
                  <a16:creationId xmlns:a16="http://schemas.microsoft.com/office/drawing/2014/main" id="{D5591B12-3ECF-4957-91A4-552EFCDF2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25" name="Rechthoek 324">
              <a:extLst>
                <a:ext uri="{FF2B5EF4-FFF2-40B4-BE49-F238E27FC236}">
                  <a16:creationId xmlns:a16="http://schemas.microsoft.com/office/drawing/2014/main" id="{8E86FA3F-7A14-414E-B7FB-6CE3B844196D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26" name="Rechthoek 325">
              <a:extLst>
                <a:ext uri="{FF2B5EF4-FFF2-40B4-BE49-F238E27FC236}">
                  <a16:creationId xmlns:a16="http://schemas.microsoft.com/office/drawing/2014/main" id="{6B80B34E-3F76-410E-B27C-7A668F1AF3BF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27" name="Rechthoek 326">
              <a:extLst>
                <a:ext uri="{FF2B5EF4-FFF2-40B4-BE49-F238E27FC236}">
                  <a16:creationId xmlns:a16="http://schemas.microsoft.com/office/drawing/2014/main" id="{197A17E4-9629-4337-9F16-B2DC204D6EEA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0C80E7B9-67FD-4566-833C-2653C2BAC89F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EA287BB2-77D7-4E6A-B582-89FD604F4A8D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AC6BDDFB-035B-47E4-A6DD-BD00063AAD4A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58" name="Tekstvak 157">
            <a:extLst>
              <a:ext uri="{FF2B5EF4-FFF2-40B4-BE49-F238E27FC236}">
                <a16:creationId xmlns:a16="http://schemas.microsoft.com/office/drawing/2014/main" id="{5A2CCBC8-1DB4-49D8-933A-558442E4F12F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85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Yellow 50/50%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/>
              <a:t>Text and Image Yellow 50/50%</a:t>
            </a:r>
            <a:endParaRPr lang="en-GB" b="1" dirty="0"/>
          </a:p>
        </p:txBody>
      </p:sp>
      <p:graphicFrame>
        <p:nvGraphicFramePr>
          <p:cNvPr id="174" name="Table 13" hidden="1">
            <a:extLst>
              <a:ext uri="{FF2B5EF4-FFF2-40B4-BE49-F238E27FC236}">
                <a16:creationId xmlns:a16="http://schemas.microsoft.com/office/drawing/2014/main" id="{D2FA7BC0-3B44-40ED-82B1-9EB8EE3DC6B3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C091D6B4-538C-4EE3-834D-5144D9E9AC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5986" y="1252538"/>
            <a:ext cx="5446714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grpSp>
        <p:nvGrpSpPr>
          <p:cNvPr id="335" name="Instruction">
            <a:extLst>
              <a:ext uri="{FF2B5EF4-FFF2-40B4-BE49-F238E27FC236}">
                <a16:creationId xmlns:a16="http://schemas.microsoft.com/office/drawing/2014/main" id="{306BDD45-FBDD-4CC6-896E-F3DE77A4B95E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336" name="Rechthoek 335">
              <a:extLst>
                <a:ext uri="{FF2B5EF4-FFF2-40B4-BE49-F238E27FC236}">
                  <a16:creationId xmlns:a16="http://schemas.microsoft.com/office/drawing/2014/main" id="{0CFCAE67-0A7E-4BA8-8786-4F124E8B565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337" name="Ovaal 336">
              <a:extLst>
                <a:ext uri="{FF2B5EF4-FFF2-40B4-BE49-F238E27FC236}">
                  <a16:creationId xmlns:a16="http://schemas.microsoft.com/office/drawing/2014/main" id="{D76102F8-905E-4C98-BD79-3502A2A339CA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38" name="Rechte verbindingslijn 337">
              <a:extLst>
                <a:ext uri="{FF2B5EF4-FFF2-40B4-BE49-F238E27FC236}">
                  <a16:creationId xmlns:a16="http://schemas.microsoft.com/office/drawing/2014/main" id="{716A802E-5E86-4E55-9CDF-C79884C4E2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39" name="Rechte verbindingslijn 338">
              <a:extLst>
                <a:ext uri="{FF2B5EF4-FFF2-40B4-BE49-F238E27FC236}">
                  <a16:creationId xmlns:a16="http://schemas.microsoft.com/office/drawing/2014/main" id="{4A052F41-82BE-4B0A-8CAB-050EB6BFC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B4A90E72-A59A-4FBF-B50C-50BB8ACCA0A3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41" name="Ovaal 340">
              <a:extLst>
                <a:ext uri="{FF2B5EF4-FFF2-40B4-BE49-F238E27FC236}">
                  <a16:creationId xmlns:a16="http://schemas.microsoft.com/office/drawing/2014/main" id="{8188AB1A-743B-4110-AD2C-67ED2A313223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2F772750-1555-419C-B2FE-0D2D3FAFE14A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43" name="Groep 342">
              <a:extLst>
                <a:ext uri="{FF2B5EF4-FFF2-40B4-BE49-F238E27FC236}">
                  <a16:creationId xmlns:a16="http://schemas.microsoft.com/office/drawing/2014/main" id="{109163A2-A3A0-45F1-A419-018A3E987ECB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AF46132C-D390-4C7C-A568-6595E8BAE69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3" name="Rechte verbindingslijn 402">
                <a:extLst>
                  <a:ext uri="{FF2B5EF4-FFF2-40B4-BE49-F238E27FC236}">
                    <a16:creationId xmlns:a16="http://schemas.microsoft.com/office/drawing/2014/main" id="{FEF07128-CD1B-488C-9294-290F14B585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04" name="Gelijkbenige driehoek 403">
                <a:extLst>
                  <a:ext uri="{FF2B5EF4-FFF2-40B4-BE49-F238E27FC236}">
                    <a16:creationId xmlns:a16="http://schemas.microsoft.com/office/drawing/2014/main" id="{8300952A-A887-4679-BEA6-75A2DC9603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4" name="Rechte verbindingslijn 343">
              <a:extLst>
                <a:ext uri="{FF2B5EF4-FFF2-40B4-BE49-F238E27FC236}">
                  <a16:creationId xmlns:a16="http://schemas.microsoft.com/office/drawing/2014/main" id="{8AB774CB-1396-40FD-B60A-D9A96E45B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5" name="Ovaal 344">
              <a:extLst>
                <a:ext uri="{FF2B5EF4-FFF2-40B4-BE49-F238E27FC236}">
                  <a16:creationId xmlns:a16="http://schemas.microsoft.com/office/drawing/2014/main" id="{C19BB7E0-04C9-40BB-AD3F-6DA071AE48C1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170323CB-2F74-49FB-86BA-CAA6494AD1DE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ECEEA66E-7FF4-4768-9BF5-0FD761B954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48" name="Groep 347">
              <a:extLst>
                <a:ext uri="{FF2B5EF4-FFF2-40B4-BE49-F238E27FC236}">
                  <a16:creationId xmlns:a16="http://schemas.microsoft.com/office/drawing/2014/main" id="{CCC0E047-B4DA-4055-9419-BB430EEB3642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5B8B93F3-8618-4C02-968E-0AC8D258F925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98917055-CD90-4559-9F95-303F24827702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B7C76F0B-476C-4E61-AD8F-A7D851C6FCB3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8" name="Boog 397">
                <a:extLst>
                  <a:ext uri="{FF2B5EF4-FFF2-40B4-BE49-F238E27FC236}">
                    <a16:creationId xmlns:a16="http://schemas.microsoft.com/office/drawing/2014/main" id="{7D626749-46FD-4BFE-B979-BDE206954234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99" name="Ovaal 398">
                <a:extLst>
                  <a:ext uri="{FF2B5EF4-FFF2-40B4-BE49-F238E27FC236}">
                    <a16:creationId xmlns:a16="http://schemas.microsoft.com/office/drawing/2014/main" id="{6B54ED4D-BB74-490D-B4B3-87456BDDED3E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EB50F70F-63C5-454E-9D20-09F434FF77FA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71BC2138-C27F-4329-B91A-9F7CCF16DF2E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8B27BF82-78CE-43B8-8DB9-3912F1D8E933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Tekstvak 373">
                <a:extLst>
                  <a:ext uri="{FF2B5EF4-FFF2-40B4-BE49-F238E27FC236}">
                    <a16:creationId xmlns:a16="http://schemas.microsoft.com/office/drawing/2014/main" id="{5C5F9E50-D8C2-46C2-888A-6F9734915220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AFF20A9D-8F80-4F74-9280-0194A3731644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376" name="Picture 3">
                <a:extLst>
                  <a:ext uri="{FF2B5EF4-FFF2-40B4-BE49-F238E27FC236}">
                    <a16:creationId xmlns:a16="http://schemas.microsoft.com/office/drawing/2014/main" id="{58C661D1-BCEE-4606-8011-DB1B535376B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7CCE3C51-866F-423C-839A-438622F33865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387" name="Rechthoek: afgeronde hoeken 386">
                  <a:extLst>
                    <a:ext uri="{FF2B5EF4-FFF2-40B4-BE49-F238E27FC236}">
                      <a16:creationId xmlns:a16="http://schemas.microsoft.com/office/drawing/2014/main" id="{F05807AA-ED42-4F67-A681-9931377582C7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Rechthoek: afgeronde hoeken 387">
                  <a:extLst>
                    <a:ext uri="{FF2B5EF4-FFF2-40B4-BE49-F238E27FC236}">
                      <a16:creationId xmlns:a16="http://schemas.microsoft.com/office/drawing/2014/main" id="{5CD0B340-4027-4BE1-9EA9-F4DF2B225CE3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9" name="Groep 388">
                  <a:extLst>
                    <a:ext uri="{FF2B5EF4-FFF2-40B4-BE49-F238E27FC236}">
                      <a16:creationId xmlns:a16="http://schemas.microsoft.com/office/drawing/2014/main" id="{35414138-9163-4930-BBC5-F85020D33681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95" name="Rechthoek 394">
                    <a:extLst>
                      <a:ext uri="{FF2B5EF4-FFF2-40B4-BE49-F238E27FC236}">
                        <a16:creationId xmlns:a16="http://schemas.microsoft.com/office/drawing/2014/main" id="{BA288A9A-31F7-4EF3-A5D4-CACE2883862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6" name="Pijl: punthaak 395">
                    <a:extLst>
                      <a:ext uri="{FF2B5EF4-FFF2-40B4-BE49-F238E27FC236}">
                        <a16:creationId xmlns:a16="http://schemas.microsoft.com/office/drawing/2014/main" id="{8BB7BFF4-152B-4099-839A-2525D954D09F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CD964FFF-76BF-4BFD-8A61-303F66CF1ACB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93" name="Rechthoek 392">
                    <a:extLst>
                      <a:ext uri="{FF2B5EF4-FFF2-40B4-BE49-F238E27FC236}">
                        <a16:creationId xmlns:a16="http://schemas.microsoft.com/office/drawing/2014/main" id="{B29BB837-22C2-4EF2-B1CC-FBECDD74E5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Pijl: punthaak 393">
                    <a:extLst>
                      <a:ext uri="{FF2B5EF4-FFF2-40B4-BE49-F238E27FC236}">
                        <a16:creationId xmlns:a16="http://schemas.microsoft.com/office/drawing/2014/main" id="{E63FECCE-06EC-42FA-B534-16A8758FD6BF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91" name="Rechte verbindingslijn 390">
                  <a:extLst>
                    <a:ext uri="{FF2B5EF4-FFF2-40B4-BE49-F238E27FC236}">
                      <a16:creationId xmlns:a16="http://schemas.microsoft.com/office/drawing/2014/main" id="{487F2597-9D76-4C2F-ABFF-E6745989B5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92" name="Rechte verbindingslijn 391">
                  <a:extLst>
                    <a:ext uri="{FF2B5EF4-FFF2-40B4-BE49-F238E27FC236}">
                      <a16:creationId xmlns:a16="http://schemas.microsoft.com/office/drawing/2014/main" id="{ABE06583-8B49-4C96-BE47-CC2E4F13EF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378" name="Groep 377">
                <a:extLst>
                  <a:ext uri="{FF2B5EF4-FFF2-40B4-BE49-F238E27FC236}">
                    <a16:creationId xmlns:a16="http://schemas.microsoft.com/office/drawing/2014/main" id="{B6C165B3-B5AE-4296-A2EB-48D6FAF7141C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379" name="Vrije vorm: vorm 378">
                  <a:extLst>
                    <a:ext uri="{FF2B5EF4-FFF2-40B4-BE49-F238E27FC236}">
                      <a16:creationId xmlns:a16="http://schemas.microsoft.com/office/drawing/2014/main" id="{73763CB1-FB6D-4DDD-822B-6D7D561296F4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Rechthoek: afgeronde hoeken 379">
                  <a:extLst>
                    <a:ext uri="{FF2B5EF4-FFF2-40B4-BE49-F238E27FC236}">
                      <a16:creationId xmlns:a16="http://schemas.microsoft.com/office/drawing/2014/main" id="{1AD51E50-1A1F-453C-B23F-D01F045850D3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Vrije vorm: vorm 380">
                  <a:extLst>
                    <a:ext uri="{FF2B5EF4-FFF2-40B4-BE49-F238E27FC236}">
                      <a16:creationId xmlns:a16="http://schemas.microsoft.com/office/drawing/2014/main" id="{D40C5C57-C7D3-4F45-8F5F-0552B6896894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E90D1F86-575A-4D74-B58F-5810D19B730C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83" name="Vrije vorm: vorm 382">
                    <a:extLst>
                      <a:ext uri="{FF2B5EF4-FFF2-40B4-BE49-F238E27FC236}">
                        <a16:creationId xmlns:a16="http://schemas.microsoft.com/office/drawing/2014/main" id="{90E6E9FB-B9A3-4713-98CD-0F60445720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84" name="Groep 383">
                    <a:extLst>
                      <a:ext uri="{FF2B5EF4-FFF2-40B4-BE49-F238E27FC236}">
                        <a16:creationId xmlns:a16="http://schemas.microsoft.com/office/drawing/2014/main" id="{D6DF1532-F434-4D4C-9F41-87F59E5C67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85" name="Ovaal 384">
                      <a:extLst>
                        <a:ext uri="{FF2B5EF4-FFF2-40B4-BE49-F238E27FC236}">
                          <a16:creationId xmlns:a16="http://schemas.microsoft.com/office/drawing/2014/main" id="{720C8A61-5E45-4032-87E5-B25301755C0B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6" name="Gelijkbenige driehoek 34">
                      <a:extLst>
                        <a:ext uri="{FF2B5EF4-FFF2-40B4-BE49-F238E27FC236}">
                          <a16:creationId xmlns:a16="http://schemas.microsoft.com/office/drawing/2014/main" id="{F1641266-A2A0-4957-82BC-B116DB08E779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833DD537-C2A6-4CA5-A516-46026A70538E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495CD9DB-5AA9-438C-9DDA-671C51CBF8EC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2" name="Groep 351">
              <a:extLst>
                <a:ext uri="{FF2B5EF4-FFF2-40B4-BE49-F238E27FC236}">
                  <a16:creationId xmlns:a16="http://schemas.microsoft.com/office/drawing/2014/main" id="{045C9F62-A985-4819-80BA-6F553104B06C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357" name="Rechthoek 356">
                <a:extLst>
                  <a:ext uri="{FF2B5EF4-FFF2-40B4-BE49-F238E27FC236}">
                    <a16:creationId xmlns:a16="http://schemas.microsoft.com/office/drawing/2014/main" id="{9F52FFE5-05C4-45DA-89B0-7A495AC8FAA8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Rechthoek 357">
                <a:extLst>
                  <a:ext uri="{FF2B5EF4-FFF2-40B4-BE49-F238E27FC236}">
                    <a16:creationId xmlns:a16="http://schemas.microsoft.com/office/drawing/2014/main" id="{28869791-3B97-42BB-B4B8-4630405FD055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kstvak 358">
                <a:extLst>
                  <a:ext uri="{FF2B5EF4-FFF2-40B4-BE49-F238E27FC236}">
                    <a16:creationId xmlns:a16="http://schemas.microsoft.com/office/drawing/2014/main" id="{58227D53-7BEC-461D-99E5-0942F29D7F71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0" name="Tekstvak 359">
                <a:extLst>
                  <a:ext uri="{FF2B5EF4-FFF2-40B4-BE49-F238E27FC236}">
                    <a16:creationId xmlns:a16="http://schemas.microsoft.com/office/drawing/2014/main" id="{BA65D21C-5C4F-4112-8EF8-E6F1FB1191DD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361" name="Picture 3">
                <a:extLst>
                  <a:ext uri="{FF2B5EF4-FFF2-40B4-BE49-F238E27FC236}">
                    <a16:creationId xmlns:a16="http://schemas.microsoft.com/office/drawing/2014/main" id="{FBB6B0AE-933C-4ED8-9E35-766F2498278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62" name="Groep 361">
                <a:extLst>
                  <a:ext uri="{FF2B5EF4-FFF2-40B4-BE49-F238E27FC236}">
                    <a16:creationId xmlns:a16="http://schemas.microsoft.com/office/drawing/2014/main" id="{C944A8E0-20EC-44DE-9EF1-DACF848F85EA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368" name="Rechthoek 367">
                  <a:extLst>
                    <a:ext uri="{FF2B5EF4-FFF2-40B4-BE49-F238E27FC236}">
                      <a16:creationId xmlns:a16="http://schemas.microsoft.com/office/drawing/2014/main" id="{32755F26-EA11-444C-9FDA-6F4FA56C5FA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Rechthoek 47">
                  <a:extLst>
                    <a:ext uri="{FF2B5EF4-FFF2-40B4-BE49-F238E27FC236}">
                      <a16:creationId xmlns:a16="http://schemas.microsoft.com/office/drawing/2014/main" id="{4F65848A-7BF1-488F-B3C8-EEAD3623A5BA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Rechthoek 47">
                  <a:extLst>
                    <a:ext uri="{FF2B5EF4-FFF2-40B4-BE49-F238E27FC236}">
                      <a16:creationId xmlns:a16="http://schemas.microsoft.com/office/drawing/2014/main" id="{5C93F0E1-7A42-44F0-8718-EA7AD1131096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Koorde 370">
                  <a:extLst>
                    <a:ext uri="{FF2B5EF4-FFF2-40B4-BE49-F238E27FC236}">
                      <a16:creationId xmlns:a16="http://schemas.microsoft.com/office/drawing/2014/main" id="{1B20545F-81F3-4174-8D7B-CE8C09F8909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3" name="Groep 362">
                <a:extLst>
                  <a:ext uri="{FF2B5EF4-FFF2-40B4-BE49-F238E27FC236}">
                    <a16:creationId xmlns:a16="http://schemas.microsoft.com/office/drawing/2014/main" id="{74D37704-7445-4CAC-ACC0-3D2C54DEFE73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364" name="Rechthoek 363">
                  <a:extLst>
                    <a:ext uri="{FF2B5EF4-FFF2-40B4-BE49-F238E27FC236}">
                      <a16:creationId xmlns:a16="http://schemas.microsoft.com/office/drawing/2014/main" id="{EE0A4775-9D3C-49D8-A718-D0ECD64C7AF5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Rechthoek 364">
                  <a:extLst>
                    <a:ext uri="{FF2B5EF4-FFF2-40B4-BE49-F238E27FC236}">
                      <a16:creationId xmlns:a16="http://schemas.microsoft.com/office/drawing/2014/main" id="{7B1A4735-F20C-4D78-B512-F314418F6F8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Ovaal 365">
                  <a:extLst>
                    <a:ext uri="{FF2B5EF4-FFF2-40B4-BE49-F238E27FC236}">
                      <a16:creationId xmlns:a16="http://schemas.microsoft.com/office/drawing/2014/main" id="{4C3DC4BF-AEE8-461E-85F0-7AFDD0423CC7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Rechthoek 47">
                  <a:extLst>
                    <a:ext uri="{FF2B5EF4-FFF2-40B4-BE49-F238E27FC236}">
                      <a16:creationId xmlns:a16="http://schemas.microsoft.com/office/drawing/2014/main" id="{76915221-5A2C-4E4A-8BB0-FD17FDD37D0A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38291CD8-F938-44D2-8271-6C14D6511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C1157E3A-2E55-400B-B7FD-266D14A3B1B3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3C4ABC04-FB49-474A-A292-09F523D4A9DD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F65DF409-183E-4F60-99C5-9048AB9621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71" name="TextBox 7">
            <a:extLst>
              <a:ext uri="{FF2B5EF4-FFF2-40B4-BE49-F238E27FC236}">
                <a16:creationId xmlns:a16="http://schemas.microsoft.com/office/drawing/2014/main" id="{1A6F338B-BF84-4CEB-9690-54EA26BA5697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Tijdelijke aanduiding voor dianummer 5">
            <a:extLst>
              <a:ext uri="{FF2B5EF4-FFF2-40B4-BE49-F238E27FC236}">
                <a16:creationId xmlns:a16="http://schemas.microsoft.com/office/drawing/2014/main" id="{69BB214E-3609-4E55-A336-9FCDB287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180" name="Table 13">
            <a:extLst>
              <a:ext uri="{FF2B5EF4-FFF2-40B4-BE49-F238E27FC236}">
                <a16:creationId xmlns:a16="http://schemas.microsoft.com/office/drawing/2014/main" id="{6DC1D079-E745-4D57-99FF-2F899ECBB93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81" name="Picture 2">
            <a:extLst>
              <a:ext uri="{FF2B5EF4-FFF2-40B4-BE49-F238E27FC236}">
                <a16:creationId xmlns:a16="http://schemas.microsoft.com/office/drawing/2014/main" id="{044E8005-55C3-4C0C-B519-D59BCCFA64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83" name="Tijdelijke aanduiding voor datum 3">
            <a:extLst>
              <a:ext uri="{FF2B5EF4-FFF2-40B4-BE49-F238E27FC236}">
                <a16:creationId xmlns:a16="http://schemas.microsoft.com/office/drawing/2014/main" id="{7677153B-FFE8-457A-ACC0-A5F8DCF0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184" name="Tijdelijke aanduiding voor voettekst 4">
            <a:extLst>
              <a:ext uri="{FF2B5EF4-FFF2-40B4-BE49-F238E27FC236}">
                <a16:creationId xmlns:a16="http://schemas.microsoft.com/office/drawing/2014/main" id="{444C143B-7542-4B10-90C2-E2EBB7B3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cxnSp>
        <p:nvCxnSpPr>
          <p:cNvPr id="405" name="Rechte verbindingslijn 404">
            <a:extLst>
              <a:ext uri="{FF2B5EF4-FFF2-40B4-BE49-F238E27FC236}">
                <a16:creationId xmlns:a16="http://schemas.microsoft.com/office/drawing/2014/main" id="{55F03F27-5D41-4C3D-82F1-0354E1A3B76A}"/>
              </a:ext>
            </a:extLst>
          </p:cNvPr>
          <p:cNvCxnSpPr/>
          <p:nvPr userDrawn="1"/>
        </p:nvCxnSpPr>
        <p:spPr>
          <a:xfrm>
            <a:off x="-100316" y="6389966"/>
            <a:ext cx="123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ijdelijke aanduiding voor tekst 7">
            <a:extLst>
              <a:ext uri="{FF2B5EF4-FFF2-40B4-BE49-F238E27FC236}">
                <a16:creationId xmlns:a16="http://schemas.microsoft.com/office/drawing/2014/main" id="{76F86B15-20CB-4CDF-821F-1136354F36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sp>
        <p:nvSpPr>
          <p:cNvPr id="176" name="Tijdelijke aanduiding voor tekst 4">
            <a:extLst>
              <a:ext uri="{FF2B5EF4-FFF2-40B4-BE49-F238E27FC236}">
                <a16:creationId xmlns:a16="http://schemas.microsoft.com/office/drawing/2014/main" id="{082B4EFA-4E4C-433A-B662-014207C08A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20543B67-BDA6-47D4-9EB2-CBA95185DFCB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B53FF444-1F6E-46E5-8F55-DE6BFEE32F07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E292A6C1-36E3-41E6-8196-8E76D736D0C1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C4D83A5-689D-4D15-B618-B6B432A0094A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F266BEEB-6CDE-48D5-B14D-A959F844D9F8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87" name="Groep 186">
              <a:extLst>
                <a:ext uri="{FF2B5EF4-FFF2-40B4-BE49-F238E27FC236}">
                  <a16:creationId xmlns:a16="http://schemas.microsoft.com/office/drawing/2014/main" id="{642F5FFD-0B17-4757-8468-1E5593BCBDCB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4491EE6D-528B-43EB-9F62-C2657CF1848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2" name="Rechte verbindingslijn 211">
                <a:extLst>
                  <a:ext uri="{FF2B5EF4-FFF2-40B4-BE49-F238E27FC236}">
                    <a16:creationId xmlns:a16="http://schemas.microsoft.com/office/drawing/2014/main" id="{A8651528-F460-470B-AB65-02DDA880EC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Rechte verbindingslijn 212">
                <a:extLst>
                  <a:ext uri="{FF2B5EF4-FFF2-40B4-BE49-F238E27FC236}">
                    <a16:creationId xmlns:a16="http://schemas.microsoft.com/office/drawing/2014/main" id="{08EA5CBB-FAF0-4857-8A0E-0816D70130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2B52989E-8073-4F58-BC36-D5776D510A8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Groep 214">
                <a:extLst>
                  <a:ext uri="{FF2B5EF4-FFF2-40B4-BE49-F238E27FC236}">
                    <a16:creationId xmlns:a16="http://schemas.microsoft.com/office/drawing/2014/main" id="{61EE03C0-0EA5-4D01-858E-AD2DBC51D30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4" name="Groep 253">
                  <a:extLst>
                    <a:ext uri="{FF2B5EF4-FFF2-40B4-BE49-F238E27FC236}">
                      <a16:creationId xmlns:a16="http://schemas.microsoft.com/office/drawing/2014/main" id="{7B02353F-79CA-4319-B3EA-A9F5249DDFB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8" name="Rechte verbindingslijn 407">
                    <a:extLst>
                      <a:ext uri="{FF2B5EF4-FFF2-40B4-BE49-F238E27FC236}">
                        <a16:creationId xmlns:a16="http://schemas.microsoft.com/office/drawing/2014/main" id="{B79B523C-8307-4720-8FAE-BE3387FD8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9" name="Rechte verbindingslijn 408">
                    <a:extLst>
                      <a:ext uri="{FF2B5EF4-FFF2-40B4-BE49-F238E27FC236}">
                        <a16:creationId xmlns:a16="http://schemas.microsoft.com/office/drawing/2014/main" id="{FA607891-F306-4E15-96CD-69137AC9DE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DF985556-F797-4293-B32E-B455807D38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DE09201D-ED89-4666-840C-B08C1789BB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26B4CAFE-7F4C-4447-8453-FA1D2E9CC6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5" name="Groep 254">
                  <a:extLst>
                    <a:ext uri="{FF2B5EF4-FFF2-40B4-BE49-F238E27FC236}">
                      <a16:creationId xmlns:a16="http://schemas.microsoft.com/office/drawing/2014/main" id="{DE656B1C-11B5-4456-AF99-8CAFECA7C0F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6" name="Rechthoek 405">
                    <a:extLst>
                      <a:ext uri="{FF2B5EF4-FFF2-40B4-BE49-F238E27FC236}">
                        <a16:creationId xmlns:a16="http://schemas.microsoft.com/office/drawing/2014/main" id="{1D7614F9-40C5-43EE-82C3-3E3B524461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7" name="Pijl: punthaak 406">
                    <a:extLst>
                      <a:ext uri="{FF2B5EF4-FFF2-40B4-BE49-F238E27FC236}">
                        <a16:creationId xmlns:a16="http://schemas.microsoft.com/office/drawing/2014/main" id="{C3FC15B1-FF9C-4E74-A981-A1C84635C8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6" name="Groep 215">
                <a:extLst>
                  <a:ext uri="{FF2B5EF4-FFF2-40B4-BE49-F238E27FC236}">
                    <a16:creationId xmlns:a16="http://schemas.microsoft.com/office/drawing/2014/main" id="{2C5E9B21-41B1-4158-9A64-3C024A596D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5" name="Groep 244">
                  <a:extLst>
                    <a:ext uri="{FF2B5EF4-FFF2-40B4-BE49-F238E27FC236}">
                      <a16:creationId xmlns:a16="http://schemas.microsoft.com/office/drawing/2014/main" id="{B644034D-8938-4470-9CE1-ABD9B07E22B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63417FD9-67CC-42A2-90CE-FC831D22F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0" name="Rechte verbindingslijn 249">
                    <a:extLst>
                      <a:ext uri="{FF2B5EF4-FFF2-40B4-BE49-F238E27FC236}">
                        <a16:creationId xmlns:a16="http://schemas.microsoft.com/office/drawing/2014/main" id="{4B4A1266-E9A7-4CBE-B2A1-55EF4A71FD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1" name="Rechte verbindingslijn 250">
                    <a:extLst>
                      <a:ext uri="{FF2B5EF4-FFF2-40B4-BE49-F238E27FC236}">
                        <a16:creationId xmlns:a16="http://schemas.microsoft.com/office/drawing/2014/main" id="{5CE598F1-115A-47EC-A579-48531AA327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2" name="Rechte verbindingslijn 251">
                    <a:extLst>
                      <a:ext uri="{FF2B5EF4-FFF2-40B4-BE49-F238E27FC236}">
                        <a16:creationId xmlns:a16="http://schemas.microsoft.com/office/drawing/2014/main" id="{ADB0B50B-877E-4DB7-AEB7-C7CE924B10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252">
                    <a:extLst>
                      <a:ext uri="{FF2B5EF4-FFF2-40B4-BE49-F238E27FC236}">
                        <a16:creationId xmlns:a16="http://schemas.microsoft.com/office/drawing/2014/main" id="{B44C955D-B549-468B-AB44-A0C3ED224F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6" name="Groep 245">
                  <a:extLst>
                    <a:ext uri="{FF2B5EF4-FFF2-40B4-BE49-F238E27FC236}">
                      <a16:creationId xmlns:a16="http://schemas.microsoft.com/office/drawing/2014/main" id="{2F56707D-D66F-49BA-88E7-A66530C686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7" name="Rechthoek 246">
                    <a:extLst>
                      <a:ext uri="{FF2B5EF4-FFF2-40B4-BE49-F238E27FC236}">
                        <a16:creationId xmlns:a16="http://schemas.microsoft.com/office/drawing/2014/main" id="{732FEFE4-EDE2-47BD-B568-9ADCC9D66F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Pijl: punthaak 247">
                    <a:extLst>
                      <a:ext uri="{FF2B5EF4-FFF2-40B4-BE49-F238E27FC236}">
                        <a16:creationId xmlns:a16="http://schemas.microsoft.com/office/drawing/2014/main" id="{D7A5DDAA-AC1E-449D-9ED4-3A5F114565C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D761D032-1EBF-43D7-90F0-CA3007B2CA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25C4BAEA-CF16-4996-937B-8E1F66FDEE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B41C159D-2950-4D2F-8C54-5005C13071B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4" name="Rechthoek 233">
                  <a:extLst>
                    <a:ext uri="{FF2B5EF4-FFF2-40B4-BE49-F238E27FC236}">
                      <a16:creationId xmlns:a16="http://schemas.microsoft.com/office/drawing/2014/main" id="{6B8788D3-69B9-4754-B219-CE5EB826DA2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D545F9C-14C9-42A0-9C76-D7023557DA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6" name="Groep 235">
                    <a:extLst>
                      <a:ext uri="{FF2B5EF4-FFF2-40B4-BE49-F238E27FC236}">
                        <a16:creationId xmlns:a16="http://schemas.microsoft.com/office/drawing/2014/main" id="{AB744D04-40E3-431E-89F2-6F558EEEE03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0" name="Rechte verbindingslijn 239">
                      <a:extLst>
                        <a:ext uri="{FF2B5EF4-FFF2-40B4-BE49-F238E27FC236}">
                          <a16:creationId xmlns:a16="http://schemas.microsoft.com/office/drawing/2014/main" id="{18A1B954-FF58-4D3A-8915-2A4F4467EE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1" name="Rechte verbindingslijn 240">
                      <a:extLst>
                        <a:ext uri="{FF2B5EF4-FFF2-40B4-BE49-F238E27FC236}">
                          <a16:creationId xmlns:a16="http://schemas.microsoft.com/office/drawing/2014/main" id="{39E0F210-5DEA-41F8-A3CA-6C8480B86A2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2" name="Rechte verbindingslijn 241">
                      <a:extLst>
                        <a:ext uri="{FF2B5EF4-FFF2-40B4-BE49-F238E27FC236}">
                          <a16:creationId xmlns:a16="http://schemas.microsoft.com/office/drawing/2014/main" id="{020A845A-0081-47CD-BD39-4A1D6852C2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242">
                      <a:extLst>
                        <a:ext uri="{FF2B5EF4-FFF2-40B4-BE49-F238E27FC236}">
                          <a16:creationId xmlns:a16="http://schemas.microsoft.com/office/drawing/2014/main" id="{EB19D8EB-3E1A-477F-AF41-E496F77C28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243">
                      <a:extLst>
                        <a:ext uri="{FF2B5EF4-FFF2-40B4-BE49-F238E27FC236}">
                          <a16:creationId xmlns:a16="http://schemas.microsoft.com/office/drawing/2014/main" id="{8E6538F0-35E7-487F-A4B9-445F26FB11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7" name="Groep 236">
                    <a:extLst>
                      <a:ext uri="{FF2B5EF4-FFF2-40B4-BE49-F238E27FC236}">
                        <a16:creationId xmlns:a16="http://schemas.microsoft.com/office/drawing/2014/main" id="{4BC13A30-5FBD-45C4-ABB4-543BF228EB2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8" name="Rechthoek 237">
                      <a:extLst>
                        <a:ext uri="{FF2B5EF4-FFF2-40B4-BE49-F238E27FC236}">
                          <a16:creationId xmlns:a16="http://schemas.microsoft.com/office/drawing/2014/main" id="{49F6737E-1A5D-47AA-9BF6-310FD75F8D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9" name="Pijl: punthaak 238">
                      <a:extLst>
                        <a:ext uri="{FF2B5EF4-FFF2-40B4-BE49-F238E27FC236}">
                          <a16:creationId xmlns:a16="http://schemas.microsoft.com/office/drawing/2014/main" id="{168497E8-7E0E-41B5-968F-505B1344AB3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14F835C2-ECEE-4FC1-9DC2-8A0068097D4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E3EB1E44-76AD-443A-8ED3-D9C42C3A415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7570BD03-1D1D-407C-864D-E1724A2DD7F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5" name="Groep 224">
                    <a:extLst>
                      <a:ext uri="{FF2B5EF4-FFF2-40B4-BE49-F238E27FC236}">
                        <a16:creationId xmlns:a16="http://schemas.microsoft.com/office/drawing/2014/main" id="{92FFD8F1-3806-4D96-AD1A-2818BE6F217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29" name="Rechte verbindingslijn 228">
                      <a:extLst>
                        <a:ext uri="{FF2B5EF4-FFF2-40B4-BE49-F238E27FC236}">
                          <a16:creationId xmlns:a16="http://schemas.microsoft.com/office/drawing/2014/main" id="{EF048BC1-24EF-4841-962E-B87E88D240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F0049A18-82AE-489E-8705-F77295B3C11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76A35DF0-68A4-4699-A187-474D34D4B5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231">
                      <a:extLst>
                        <a:ext uri="{FF2B5EF4-FFF2-40B4-BE49-F238E27FC236}">
                          <a16:creationId xmlns:a16="http://schemas.microsoft.com/office/drawing/2014/main" id="{A8F6567A-381B-4350-B9BF-8DD6072108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42504CA6-64AF-4C2C-BD59-7D08FA74A6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6" name="Groep 225">
                    <a:extLst>
                      <a:ext uri="{FF2B5EF4-FFF2-40B4-BE49-F238E27FC236}">
                        <a16:creationId xmlns:a16="http://schemas.microsoft.com/office/drawing/2014/main" id="{7D8E7F5A-185C-4E5C-9E47-B6193C6288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7" name="Rechthoek 226">
                      <a:extLst>
                        <a:ext uri="{FF2B5EF4-FFF2-40B4-BE49-F238E27FC236}">
                          <a16:creationId xmlns:a16="http://schemas.microsoft.com/office/drawing/2014/main" id="{AADFDBDB-1C06-416D-B672-3A6E901EE9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8" name="Pijl: punthaak 227">
                      <a:extLst>
                        <a:ext uri="{FF2B5EF4-FFF2-40B4-BE49-F238E27FC236}">
                          <a16:creationId xmlns:a16="http://schemas.microsoft.com/office/drawing/2014/main" id="{8F5B8409-852C-409E-93F2-CF775E0EEB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1" name="Rechthoek 220">
                <a:extLst>
                  <a:ext uri="{FF2B5EF4-FFF2-40B4-BE49-F238E27FC236}">
                    <a16:creationId xmlns:a16="http://schemas.microsoft.com/office/drawing/2014/main" id="{75EB6DC5-6742-4484-A169-9C9EC916C8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2" name="Rechthoek 221">
                <a:extLst>
                  <a:ext uri="{FF2B5EF4-FFF2-40B4-BE49-F238E27FC236}">
                    <a16:creationId xmlns:a16="http://schemas.microsoft.com/office/drawing/2014/main" id="{55013DEF-F1EB-4DDD-B461-6BD7CBAF47C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AAEBF601-B5D9-42A3-85A7-55169130775A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6590BBC0-7095-490C-9C99-E421725B1D4F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0" name="Ovaal 189">
              <a:extLst>
                <a:ext uri="{FF2B5EF4-FFF2-40B4-BE49-F238E27FC236}">
                  <a16:creationId xmlns:a16="http://schemas.microsoft.com/office/drawing/2014/main" id="{58B78968-AE71-4A4E-AE31-D25B5395D56A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43DA3B15-89BF-417F-B5EB-4A8F695217F2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92" name="Meer informatie">
              <a:extLst>
                <a:ext uri="{FF2B5EF4-FFF2-40B4-BE49-F238E27FC236}">
                  <a16:creationId xmlns:a16="http://schemas.microsoft.com/office/drawing/2014/main" id="{728A6BB6-1313-4438-B853-BBE851D66376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209" name="Freeform 101">
                <a:extLst>
                  <a:ext uri="{FF2B5EF4-FFF2-40B4-BE49-F238E27FC236}">
                    <a16:creationId xmlns:a16="http://schemas.microsoft.com/office/drawing/2014/main" id="{8FBC6D80-2868-4271-9720-AA54FADBC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 dirty="0"/>
              </a:p>
            </p:txBody>
          </p:sp>
          <p:sp>
            <p:nvSpPr>
              <p:cNvPr id="210" name="Rechthoek 209">
                <a:extLst>
                  <a:ext uri="{FF2B5EF4-FFF2-40B4-BE49-F238E27FC236}">
                    <a16:creationId xmlns:a16="http://schemas.microsoft.com/office/drawing/2014/main" id="{E2E06C33-05D4-44F9-90E4-300C532344D8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86A85DF0-30F2-4AC2-916E-0839D888788F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B6575CED-79D9-4131-9329-823F666A9F18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DB9261A5-A32A-41D9-A547-A465FC7B7349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600A27F7-1CE4-499C-BBE4-4CFB79496343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CB702018-4D31-44D1-B6E0-43A845714B6F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3EC6796F-7BA9-4A7C-AFF8-9F8F436A2CB4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99" name="Rechte verbindingslijn 198">
              <a:extLst>
                <a:ext uri="{FF2B5EF4-FFF2-40B4-BE49-F238E27FC236}">
                  <a16:creationId xmlns:a16="http://schemas.microsoft.com/office/drawing/2014/main" id="{1980841E-D6FC-4B70-BB66-16F8498F71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00" name="Rechte verbindingslijn 199">
              <a:extLst>
                <a:ext uri="{FF2B5EF4-FFF2-40B4-BE49-F238E27FC236}">
                  <a16:creationId xmlns:a16="http://schemas.microsoft.com/office/drawing/2014/main" id="{D8CCAD34-6980-48DD-8A85-0707C1159D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01" name="Rechte verbindingslijn 200">
              <a:extLst>
                <a:ext uri="{FF2B5EF4-FFF2-40B4-BE49-F238E27FC236}">
                  <a16:creationId xmlns:a16="http://schemas.microsoft.com/office/drawing/2014/main" id="{0AAB4E49-7B77-4774-9674-D5E35FA449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02" name="Rechte verbindingslijn 201">
              <a:extLst>
                <a:ext uri="{FF2B5EF4-FFF2-40B4-BE49-F238E27FC236}">
                  <a16:creationId xmlns:a16="http://schemas.microsoft.com/office/drawing/2014/main" id="{5C58E231-99CA-4AD1-91EE-4DA7F5BB82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66466326-818A-47C4-83A8-1074CE3FAED1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68F952E2-92F2-47E1-AF92-426BA98B468E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205" name="Rechthoek 204">
              <a:extLst>
                <a:ext uri="{FF2B5EF4-FFF2-40B4-BE49-F238E27FC236}">
                  <a16:creationId xmlns:a16="http://schemas.microsoft.com/office/drawing/2014/main" id="{41BEA0EC-8935-4EDC-A137-7FA3493F81D4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72D6C2FF-1C09-42D6-9D12-D7AE645ABA55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CA455E15-DBD4-42E3-B36D-CBFB1C467EE1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466072CA-B3D8-4231-BF20-DC82500F5572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67" name="Tekstvak 166">
            <a:extLst>
              <a:ext uri="{FF2B5EF4-FFF2-40B4-BE49-F238E27FC236}">
                <a16:creationId xmlns:a16="http://schemas.microsoft.com/office/drawing/2014/main" id="{9F11BF72-0204-4FEC-B467-1F51B2538818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6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 Yellow 50/50%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Table Yellow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86" y="1252538"/>
            <a:ext cx="5446713" cy="4821237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00" spc="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600" spc="0">
                <a:solidFill>
                  <a:schemeClr val="bg1"/>
                </a:solidFill>
              </a:defRPr>
            </a:lvl2pPr>
            <a:lvl3pPr>
              <a:buClr>
                <a:schemeClr val="tx1"/>
              </a:buClr>
              <a:defRPr sz="1600" spc="0">
                <a:solidFill>
                  <a:schemeClr val="bg1"/>
                </a:solidFill>
              </a:defRPr>
            </a:lvl3pPr>
            <a:lvl4pPr>
              <a:defRPr sz="1600" spc="0">
                <a:solidFill>
                  <a:schemeClr val="bg1"/>
                </a:solidFill>
              </a:defRPr>
            </a:lvl4pPr>
            <a:lvl5pPr>
              <a:defRPr sz="1800" spc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600"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buClr>
                <a:schemeClr val="tx1"/>
              </a:buClr>
              <a:defRPr sz="1600">
                <a:solidFill>
                  <a:schemeClr val="bg1"/>
                </a:solidFill>
              </a:defRPr>
            </a:lvl8pPr>
            <a:lvl9pPr>
              <a:buClr>
                <a:schemeClr val="tx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endParaRPr lang="en-GB" noProof="0"/>
          </a:p>
        </p:txBody>
      </p:sp>
      <p:grpSp>
        <p:nvGrpSpPr>
          <p:cNvPr id="334" name="Instruction">
            <a:extLst>
              <a:ext uri="{FF2B5EF4-FFF2-40B4-BE49-F238E27FC236}">
                <a16:creationId xmlns:a16="http://schemas.microsoft.com/office/drawing/2014/main" id="{3FA725F9-0995-4901-A928-1D2C1E2C6037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35" name="Meer informatie">
              <a:extLst>
                <a:ext uri="{FF2B5EF4-FFF2-40B4-BE49-F238E27FC236}">
                  <a16:creationId xmlns:a16="http://schemas.microsoft.com/office/drawing/2014/main" id="{97F86F88-C8A0-43F1-BD4E-9664C7D17F33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57" name="Freeform 101">
                <a:extLst>
                  <a:ext uri="{FF2B5EF4-FFF2-40B4-BE49-F238E27FC236}">
                    <a16:creationId xmlns:a16="http://schemas.microsoft.com/office/drawing/2014/main" id="{937D885F-8FD1-40EA-B4DB-D693CF750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58" name="Rechthoek 357">
                <a:extLst>
                  <a:ext uri="{FF2B5EF4-FFF2-40B4-BE49-F238E27FC236}">
                    <a16:creationId xmlns:a16="http://schemas.microsoft.com/office/drawing/2014/main" id="{0D88AEBC-8D25-4C33-91A9-9AE4146CCE1C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59" name="Rechte verbindingslijn 358">
                <a:extLst>
                  <a:ext uri="{FF2B5EF4-FFF2-40B4-BE49-F238E27FC236}">
                    <a16:creationId xmlns:a16="http://schemas.microsoft.com/office/drawing/2014/main" id="{04DF2968-E2DF-4493-82E1-87F2C388A5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36" name="Rechthoek 335">
              <a:extLst>
                <a:ext uri="{FF2B5EF4-FFF2-40B4-BE49-F238E27FC236}">
                  <a16:creationId xmlns:a16="http://schemas.microsoft.com/office/drawing/2014/main" id="{028D0EC9-4A10-4F76-B7C4-0D8197B7C70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37" name="Ovaal 336">
              <a:extLst>
                <a:ext uri="{FF2B5EF4-FFF2-40B4-BE49-F238E27FC236}">
                  <a16:creationId xmlns:a16="http://schemas.microsoft.com/office/drawing/2014/main" id="{335399D2-238A-4889-AD81-ABEDAA3BAA3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38" name="Rechte verbindingslijn 337">
              <a:extLst>
                <a:ext uri="{FF2B5EF4-FFF2-40B4-BE49-F238E27FC236}">
                  <a16:creationId xmlns:a16="http://schemas.microsoft.com/office/drawing/2014/main" id="{1CACF520-FDA3-4CFA-9194-C11AE57090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39" name="Rechte verbindingslijn 338">
              <a:extLst>
                <a:ext uri="{FF2B5EF4-FFF2-40B4-BE49-F238E27FC236}">
                  <a16:creationId xmlns:a16="http://schemas.microsoft.com/office/drawing/2014/main" id="{4AE15D75-D3BE-4029-BCCB-DEA223935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577F2FF5-9AE3-4E30-BAC4-11C12EA3AD8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41" name="Ovaal 340">
              <a:extLst>
                <a:ext uri="{FF2B5EF4-FFF2-40B4-BE49-F238E27FC236}">
                  <a16:creationId xmlns:a16="http://schemas.microsoft.com/office/drawing/2014/main" id="{85DA58D3-80A7-4B12-A95E-C4E96B1E48F0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6E1D8D5B-D431-4357-AF64-01D0E2C28A37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43" name="Groep 342">
              <a:extLst>
                <a:ext uri="{FF2B5EF4-FFF2-40B4-BE49-F238E27FC236}">
                  <a16:creationId xmlns:a16="http://schemas.microsoft.com/office/drawing/2014/main" id="{7BF867A7-D72C-4043-9E52-8A467DB149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54" name="Rechthoek 353">
                <a:extLst>
                  <a:ext uri="{FF2B5EF4-FFF2-40B4-BE49-F238E27FC236}">
                    <a16:creationId xmlns:a16="http://schemas.microsoft.com/office/drawing/2014/main" id="{81A542B5-E5A0-49B9-AC36-8B61203BDD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55" name="Rechte verbindingslijn 354">
                <a:extLst>
                  <a:ext uri="{FF2B5EF4-FFF2-40B4-BE49-F238E27FC236}">
                    <a16:creationId xmlns:a16="http://schemas.microsoft.com/office/drawing/2014/main" id="{8C9F06DB-9994-412D-A708-191F6375D52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6" name="Gelijkbenige driehoek 355">
                <a:extLst>
                  <a:ext uri="{FF2B5EF4-FFF2-40B4-BE49-F238E27FC236}">
                    <a16:creationId xmlns:a16="http://schemas.microsoft.com/office/drawing/2014/main" id="{B4A8FCC7-8306-4505-A151-B092C191368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4" name="Rechte verbindingslijn 343">
              <a:extLst>
                <a:ext uri="{FF2B5EF4-FFF2-40B4-BE49-F238E27FC236}">
                  <a16:creationId xmlns:a16="http://schemas.microsoft.com/office/drawing/2014/main" id="{F35CD8A3-4682-439B-97CD-292CF75C55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45" name="Tabel icoon">
              <a:extLst>
                <a:ext uri="{FF2B5EF4-FFF2-40B4-BE49-F238E27FC236}">
                  <a16:creationId xmlns:a16="http://schemas.microsoft.com/office/drawing/2014/main" id="{5E4B3043-E41E-4D02-B48F-91B893BEAEEB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266E3216-4506-432F-B715-57CD350B6C54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47" name="Rechthoek 346">
                <a:extLst>
                  <a:ext uri="{FF2B5EF4-FFF2-40B4-BE49-F238E27FC236}">
                    <a16:creationId xmlns:a16="http://schemas.microsoft.com/office/drawing/2014/main" id="{EEE1F777-0B16-4FE0-883B-A1246185DC2F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348" name="Rechte verbindingslijn 347">
                <a:extLst>
                  <a:ext uri="{FF2B5EF4-FFF2-40B4-BE49-F238E27FC236}">
                    <a16:creationId xmlns:a16="http://schemas.microsoft.com/office/drawing/2014/main" id="{54B7A696-715A-4DBB-92DD-92E213D6101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84926AC3-CADA-4892-8047-250972DEFA28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2AD3CBA6-7AB7-4077-BDE5-C6E0106EA426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Rechte verbindingslijn 350">
                <a:extLst>
                  <a:ext uri="{FF2B5EF4-FFF2-40B4-BE49-F238E27FC236}">
                    <a16:creationId xmlns:a16="http://schemas.microsoft.com/office/drawing/2014/main" id="{650D2F09-C271-48DD-9370-7A769AFFFB92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Rechte verbindingslijn 351">
                <a:extLst>
                  <a:ext uri="{FF2B5EF4-FFF2-40B4-BE49-F238E27FC236}">
                    <a16:creationId xmlns:a16="http://schemas.microsoft.com/office/drawing/2014/main" id="{DF41F01B-B0B1-493F-9E38-9F3F73022364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13A7D925-04FC-4121-8984-BF5ACFC7C61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19" name="TextBox 7">
            <a:extLst>
              <a:ext uri="{FF2B5EF4-FFF2-40B4-BE49-F238E27FC236}">
                <a16:creationId xmlns:a16="http://schemas.microsoft.com/office/drawing/2014/main" id="{817E13C7-4E8E-4155-8C13-5A36FEE065D5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ijdelijke aanduiding voor dianummer 5">
            <a:extLst>
              <a:ext uri="{FF2B5EF4-FFF2-40B4-BE49-F238E27FC236}">
                <a16:creationId xmlns:a16="http://schemas.microsoft.com/office/drawing/2014/main" id="{82C7640D-BEDE-429C-BE6E-01925845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1" name="Table 13">
            <a:extLst>
              <a:ext uri="{FF2B5EF4-FFF2-40B4-BE49-F238E27FC236}">
                <a16:creationId xmlns:a16="http://schemas.microsoft.com/office/drawing/2014/main" id="{78CBC937-AA4B-4158-8612-620A8F607D8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2" name="Picture 2">
            <a:extLst>
              <a:ext uri="{FF2B5EF4-FFF2-40B4-BE49-F238E27FC236}">
                <a16:creationId xmlns:a16="http://schemas.microsoft.com/office/drawing/2014/main" id="{2D80438B-425F-4E9B-A703-843F74DEAB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4" name="Tijdelijke aanduiding voor datum 3">
            <a:extLst>
              <a:ext uri="{FF2B5EF4-FFF2-40B4-BE49-F238E27FC236}">
                <a16:creationId xmlns:a16="http://schemas.microsoft.com/office/drawing/2014/main" id="{52E971FF-4310-4286-B0C4-5ADD589B8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5" name="Tijdelijke aanduiding voor voettekst 4">
            <a:extLst>
              <a:ext uri="{FF2B5EF4-FFF2-40B4-BE49-F238E27FC236}">
                <a16:creationId xmlns:a16="http://schemas.microsoft.com/office/drawing/2014/main" id="{E52374F0-9806-4855-A111-3382E09E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7E77D1EC-41C0-4FA3-94DF-4091D4B19B56}"/>
              </a:ext>
            </a:extLst>
          </p:cNvPr>
          <p:cNvCxnSpPr/>
          <p:nvPr userDrawn="1"/>
        </p:nvCxnSpPr>
        <p:spPr>
          <a:xfrm>
            <a:off x="-100316" y="6389966"/>
            <a:ext cx="123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ijdelijke aanduiding voor tekst 7">
            <a:extLst>
              <a:ext uri="{FF2B5EF4-FFF2-40B4-BE49-F238E27FC236}">
                <a16:creationId xmlns:a16="http://schemas.microsoft.com/office/drawing/2014/main" id="{CA8B5892-0C32-4ADB-837E-57B9BB1FD9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35" name="Tijdelijke aanduiding voor tekst 4">
            <a:extLst>
              <a:ext uri="{FF2B5EF4-FFF2-40B4-BE49-F238E27FC236}">
                <a16:creationId xmlns:a16="http://schemas.microsoft.com/office/drawing/2014/main" id="{36340743-B98C-4AB4-8553-69A36B8E04F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36" name="Groep 135">
            <a:extLst>
              <a:ext uri="{FF2B5EF4-FFF2-40B4-BE49-F238E27FC236}">
                <a16:creationId xmlns:a16="http://schemas.microsoft.com/office/drawing/2014/main" id="{60AE78F8-ABB4-40BF-8D39-B873D1631EFB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4019C1E-D5DC-4C71-AE5A-C826D32A0B26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7D95006B-2A68-40A3-AFB6-87E3241E6B67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51A5743-B986-4236-BF9D-754470510B03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7EF7610E-4505-4075-A8C0-33257F033F09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41" name="Groep 140">
              <a:extLst>
                <a:ext uri="{FF2B5EF4-FFF2-40B4-BE49-F238E27FC236}">
                  <a16:creationId xmlns:a16="http://schemas.microsoft.com/office/drawing/2014/main" id="{C0C64CCF-92FC-40F8-B8C5-6E631095C77C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0467584-8DFE-4B67-A282-6098A7176FEB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525FDEA-D879-43B3-ACCB-5B1CBD4F4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78A2962B-DFE8-46B4-ACA8-F3B28A4FA5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BD26A34-5747-4D24-B94E-9099D5C178C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D723EEC0-6C34-4E40-BE84-56DEAC81D5F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630FE979-EF21-49BB-8294-81E5B1F848D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D4832109-6175-4C14-AE25-D7D4BB7866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66B88C74-A6AD-4701-B4F2-1224F60F92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24FDB391-6BA8-4B55-8977-BA2B978B9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FD9EC231-0BAE-446E-B271-62E8AFCD60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5F6E985-9D9C-4141-86B6-0F9D6A391B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198C614-7EC0-421F-8944-5B74404F8FF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0" name="Rechthoek 209">
                    <a:extLst>
                      <a:ext uri="{FF2B5EF4-FFF2-40B4-BE49-F238E27FC236}">
                        <a16:creationId xmlns:a16="http://schemas.microsoft.com/office/drawing/2014/main" id="{5BD6D55C-617C-4643-969D-500F099DC6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Pijl: punthaak 210">
                    <a:extLst>
                      <a:ext uri="{FF2B5EF4-FFF2-40B4-BE49-F238E27FC236}">
                        <a16:creationId xmlns:a16="http://schemas.microsoft.com/office/drawing/2014/main" id="{18DECC0D-6511-43AA-8FDD-DBF1387C18A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C1ED3C7B-BA6B-4ED9-952F-CA2C559E2F49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22E16471-9F41-446A-A2E5-296CC097F78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61816DD4-4290-4513-A36A-C4C953663A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619343B0-F79F-4C7A-A463-67CBB1550D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A1067745-355E-4FC4-9253-2AB402E785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D402E354-F044-4403-9326-9027A5ED65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67D83824-593A-41CF-9241-1965FF6369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0" name="Groep 199">
                  <a:extLst>
                    <a:ext uri="{FF2B5EF4-FFF2-40B4-BE49-F238E27FC236}">
                      <a16:creationId xmlns:a16="http://schemas.microsoft.com/office/drawing/2014/main" id="{03B908C4-0A8F-46FC-B1AE-AC88C2BC17C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8688ACDD-08C8-4E08-B471-DCF52B88CC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Pijl: punthaak 201">
                    <a:extLst>
                      <a:ext uri="{FF2B5EF4-FFF2-40B4-BE49-F238E27FC236}">
                        <a16:creationId xmlns:a16="http://schemas.microsoft.com/office/drawing/2014/main" id="{222E8EFB-82D7-4F5C-B3EE-76DC974AA61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0960F723-FDD8-4BB6-87F3-DDF002B7D0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7F624DE9-7C7B-4EEC-AAF2-5DB1D13DAB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3" name="Groep 172">
                <a:extLst>
                  <a:ext uri="{FF2B5EF4-FFF2-40B4-BE49-F238E27FC236}">
                    <a16:creationId xmlns:a16="http://schemas.microsoft.com/office/drawing/2014/main" id="{C3B750EF-DDB7-4C9C-A419-AAC22990EED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88" name="Rechthoek 187">
                  <a:extLst>
                    <a:ext uri="{FF2B5EF4-FFF2-40B4-BE49-F238E27FC236}">
                      <a16:creationId xmlns:a16="http://schemas.microsoft.com/office/drawing/2014/main" id="{A11CB09C-DCF3-4C38-B08D-DE8BFA73604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EBA826DF-B449-49E5-B550-54011494DBE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0" name="Groep 189">
                    <a:extLst>
                      <a:ext uri="{FF2B5EF4-FFF2-40B4-BE49-F238E27FC236}">
                        <a16:creationId xmlns:a16="http://schemas.microsoft.com/office/drawing/2014/main" id="{B43A95E9-CCB8-4542-AC04-A8BBB1D117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C26B63B7-2506-441F-BC1B-FB8B73AFA1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12D4236C-F39A-48D8-87C4-E0EF4F1B4D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84342B8D-6F55-451A-B817-1D869B686F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D570BB92-0C76-4202-8C2A-3E6EA9AE61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A25F7C-CF44-4421-B4F2-5510BE78E0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1" name="Groep 190">
                    <a:extLst>
                      <a:ext uri="{FF2B5EF4-FFF2-40B4-BE49-F238E27FC236}">
                        <a16:creationId xmlns:a16="http://schemas.microsoft.com/office/drawing/2014/main" id="{DC7BB877-365C-4853-8000-40A3251E76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320099B5-6E06-4D5E-B8C4-42E1CD7BD0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3" name="Pijl: punthaak 192">
                      <a:extLst>
                        <a:ext uri="{FF2B5EF4-FFF2-40B4-BE49-F238E27FC236}">
                          <a16:creationId xmlns:a16="http://schemas.microsoft.com/office/drawing/2014/main" id="{ADE248BD-7F31-4A6D-8B0F-F7F267FBE8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26F02B6A-E007-4727-AB02-B832B31B6A1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7" name="Rechthoek 176">
                  <a:extLst>
                    <a:ext uri="{FF2B5EF4-FFF2-40B4-BE49-F238E27FC236}">
                      <a16:creationId xmlns:a16="http://schemas.microsoft.com/office/drawing/2014/main" id="{015F0B35-28D0-43CC-9E31-ADFAC7561A6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82EA4FB0-C8A6-44A8-9969-DFCDEB86E63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79" name="Groep 178">
                    <a:extLst>
                      <a:ext uri="{FF2B5EF4-FFF2-40B4-BE49-F238E27FC236}">
                        <a16:creationId xmlns:a16="http://schemas.microsoft.com/office/drawing/2014/main" id="{BDB2F8D7-0938-4DBC-ACE2-4A646DE453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3" name="Rechte verbindingslijn 182">
                      <a:extLst>
                        <a:ext uri="{FF2B5EF4-FFF2-40B4-BE49-F238E27FC236}">
                          <a16:creationId xmlns:a16="http://schemas.microsoft.com/office/drawing/2014/main" id="{890B0906-0893-447A-B689-2EDC063A5B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183">
                      <a:extLst>
                        <a:ext uri="{FF2B5EF4-FFF2-40B4-BE49-F238E27FC236}">
                          <a16:creationId xmlns:a16="http://schemas.microsoft.com/office/drawing/2014/main" id="{1308928B-803C-41D3-800E-E4CE366A10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0F2F8343-944F-45F2-B4BE-348FDD71F0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149CED63-68B1-46FE-B622-2C4B59C733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B645E05A-9196-43FA-9C4D-2CA32E0BA89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D215BF-0E51-49E1-B529-B8D10DA7A19A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1" name="Rechthoek 180">
                      <a:extLst>
                        <a:ext uri="{FF2B5EF4-FFF2-40B4-BE49-F238E27FC236}">
                          <a16:creationId xmlns:a16="http://schemas.microsoft.com/office/drawing/2014/main" id="{5EFB413E-9146-4A61-A91A-F6079B43C6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2" name="Pijl: punthaak 181">
                      <a:extLst>
                        <a:ext uri="{FF2B5EF4-FFF2-40B4-BE49-F238E27FC236}">
                          <a16:creationId xmlns:a16="http://schemas.microsoft.com/office/drawing/2014/main" id="{3AFD357C-9453-4329-A85B-CF205B5107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FD8F2691-C0D7-4F83-8F47-418CFCD906A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7E577073-8E88-480D-9A71-20250F7579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773B835C-AE1D-4DD9-BCB2-2119DC29875B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8971C02-6C2A-4C34-9AC7-B9DDA0BBF5F5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E6A1B0E1-91D9-4BBE-8A54-050F3F0C9A62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ADD9C532-0D89-4724-B996-2D8FAE209997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46" name="Meer informatie">
              <a:extLst>
                <a:ext uri="{FF2B5EF4-FFF2-40B4-BE49-F238E27FC236}">
                  <a16:creationId xmlns:a16="http://schemas.microsoft.com/office/drawing/2014/main" id="{3BAB9A45-A175-4AE8-9086-E0B50B34290D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63" name="Freeform 101">
                <a:extLst>
                  <a:ext uri="{FF2B5EF4-FFF2-40B4-BE49-F238E27FC236}">
                    <a16:creationId xmlns:a16="http://schemas.microsoft.com/office/drawing/2014/main" id="{2786B7E4-3579-41E6-B471-5A0364A465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50E608B7-9BF5-4BB2-8FF8-35AEE60E42D3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2AAB9574-AFB7-49F2-8320-39FF28EA0472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7CBA4A0D-762E-44BF-AE13-D79D3F3D9893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56E8FC2F-9BDB-4190-81D8-193DD465EEF9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2EC096B6-B90B-44BC-B73E-865260AAA201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8BD90789-BE36-4C3C-AAEC-F54EAEBA4291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052B6BDF-6140-49EA-8A2F-48242FBBDD4C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181D3088-DF62-43BC-8AD7-ACC18CDAB3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24FD9C0E-B49E-4FB2-BAE4-D507FDA8D7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B82A3D28-8629-421C-9530-936E3D50BA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A7E1B561-7A06-4F42-A176-7F9D75EA22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A9C0E841-D0F9-41B4-AE41-6D9FA1F51F6F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1240238E-3AD6-47BC-A9C9-7C4C551E3359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3148FF80-6F59-444A-9FE9-544CD24D5E41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EF6C7E7B-C22C-4079-9BC2-A4D50354EE1C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6417F9B2-3EB7-45B4-98C0-7E8C37BEF82A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57CBE2F1-382B-475C-971B-DEEF725F1212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27" name="Tekstvak 126">
            <a:extLst>
              <a:ext uri="{FF2B5EF4-FFF2-40B4-BE49-F238E27FC236}">
                <a16:creationId xmlns:a16="http://schemas.microsoft.com/office/drawing/2014/main" id="{2770D824-4AA2-42D7-880E-4A4C82C8B4DE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OU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13880880-D56B-4021-BF79-E27671E593DC}"/>
              </a:ext>
            </a:extLst>
          </p:cNvPr>
          <p:cNvSpPr/>
          <p:nvPr userDrawn="1"/>
        </p:nvSpPr>
        <p:spPr>
          <a:xfrm>
            <a:off x="-1" y="-3416"/>
            <a:ext cx="12192001" cy="6897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BD935817-360A-4E29-984B-1991B7FB97D8}"/>
              </a:ext>
            </a:extLst>
          </p:cNvPr>
          <p:cNvSpPr/>
          <p:nvPr userDrawn="1"/>
        </p:nvSpPr>
        <p:spPr>
          <a:xfrm>
            <a:off x="-1" y="-3416"/>
            <a:ext cx="12192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6A87E2-F610-4EA8-A94A-B886068F7B43}"/>
              </a:ext>
            </a:extLst>
          </p:cNvPr>
          <p:cNvSpPr/>
          <p:nvPr userDrawn="1"/>
        </p:nvSpPr>
        <p:spPr>
          <a:xfrm>
            <a:off x="-1" y="0"/>
            <a:ext cx="12192001" cy="68943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1D3353C-7DFF-44AD-B323-7C88ECD08381}"/>
              </a:ext>
            </a:extLst>
          </p:cNvPr>
          <p:cNvSpPr>
            <a:spLocks noEditPoints="1"/>
          </p:cNvSpPr>
          <p:nvPr/>
        </p:nvSpPr>
        <p:spPr bwMode="auto">
          <a:xfrm>
            <a:off x="6805413" y="4117562"/>
            <a:ext cx="1887623" cy="157648"/>
          </a:xfrm>
          <a:custGeom>
            <a:avLst/>
            <a:gdLst>
              <a:gd name="T0" fmla="*/ 205 w 217"/>
              <a:gd name="T1" fmla="*/ 2 h 18"/>
              <a:gd name="T2" fmla="*/ 209 w 217"/>
              <a:gd name="T3" fmla="*/ 16 h 18"/>
              <a:gd name="T4" fmla="*/ 209 w 217"/>
              <a:gd name="T5" fmla="*/ 18 h 18"/>
              <a:gd name="T6" fmla="*/ 203 w 217"/>
              <a:gd name="T7" fmla="*/ 1 h 18"/>
              <a:gd name="T8" fmla="*/ 188 w 217"/>
              <a:gd name="T9" fmla="*/ 2 h 18"/>
              <a:gd name="T10" fmla="*/ 192 w 217"/>
              <a:gd name="T11" fmla="*/ 10 h 18"/>
              <a:gd name="T12" fmla="*/ 186 w 217"/>
              <a:gd name="T13" fmla="*/ 18 h 18"/>
              <a:gd name="T14" fmla="*/ 192 w 217"/>
              <a:gd name="T15" fmla="*/ 11 h 18"/>
              <a:gd name="T16" fmla="*/ 180 w 217"/>
              <a:gd name="T17" fmla="*/ 9 h 18"/>
              <a:gd name="T18" fmla="*/ 180 w 217"/>
              <a:gd name="T19" fmla="*/ 11 h 18"/>
              <a:gd name="T20" fmla="*/ 168 w 217"/>
              <a:gd name="T21" fmla="*/ 1 h 18"/>
              <a:gd name="T22" fmla="*/ 158 w 217"/>
              <a:gd name="T23" fmla="*/ 1 h 18"/>
              <a:gd name="T24" fmla="*/ 158 w 217"/>
              <a:gd name="T25" fmla="*/ 18 h 18"/>
              <a:gd name="T26" fmla="*/ 166 w 217"/>
              <a:gd name="T27" fmla="*/ 18 h 18"/>
              <a:gd name="T28" fmla="*/ 144 w 217"/>
              <a:gd name="T29" fmla="*/ 10 h 18"/>
              <a:gd name="T30" fmla="*/ 144 w 217"/>
              <a:gd name="T31" fmla="*/ 2 h 18"/>
              <a:gd name="T32" fmla="*/ 145 w 217"/>
              <a:gd name="T33" fmla="*/ 1 h 18"/>
              <a:gd name="T34" fmla="*/ 140 w 217"/>
              <a:gd name="T35" fmla="*/ 18 h 18"/>
              <a:gd name="T36" fmla="*/ 151 w 217"/>
              <a:gd name="T37" fmla="*/ 6 h 18"/>
              <a:gd name="T38" fmla="*/ 118 w 217"/>
              <a:gd name="T39" fmla="*/ 7 h 18"/>
              <a:gd name="T40" fmla="*/ 118 w 217"/>
              <a:gd name="T41" fmla="*/ 16 h 18"/>
              <a:gd name="T42" fmla="*/ 118 w 217"/>
              <a:gd name="T43" fmla="*/ 18 h 18"/>
              <a:gd name="T44" fmla="*/ 121 w 217"/>
              <a:gd name="T45" fmla="*/ 0 h 18"/>
              <a:gd name="T46" fmla="*/ 112 w 217"/>
              <a:gd name="T47" fmla="*/ 11 h 18"/>
              <a:gd name="T48" fmla="*/ 105 w 217"/>
              <a:gd name="T49" fmla="*/ 11 h 18"/>
              <a:gd name="T50" fmla="*/ 96 w 217"/>
              <a:gd name="T51" fmla="*/ 12 h 18"/>
              <a:gd name="T52" fmla="*/ 106 w 217"/>
              <a:gd name="T53" fmla="*/ 15 h 18"/>
              <a:gd name="T54" fmla="*/ 107 w 217"/>
              <a:gd name="T55" fmla="*/ 13 h 18"/>
              <a:gd name="T56" fmla="*/ 84 w 217"/>
              <a:gd name="T57" fmla="*/ 11 h 18"/>
              <a:gd name="T58" fmla="*/ 92 w 217"/>
              <a:gd name="T59" fmla="*/ 6 h 18"/>
              <a:gd name="T60" fmla="*/ 88 w 217"/>
              <a:gd name="T61" fmla="*/ 18 h 18"/>
              <a:gd name="T62" fmla="*/ 88 w 217"/>
              <a:gd name="T63" fmla="*/ 16 h 18"/>
              <a:gd name="T64" fmla="*/ 66 w 217"/>
              <a:gd name="T65" fmla="*/ 6 h 18"/>
              <a:gd name="T66" fmla="*/ 68 w 217"/>
              <a:gd name="T67" fmla="*/ 7 h 18"/>
              <a:gd name="T68" fmla="*/ 75 w 217"/>
              <a:gd name="T69" fmla="*/ 18 h 18"/>
              <a:gd name="T70" fmla="*/ 72 w 217"/>
              <a:gd name="T71" fmla="*/ 5 h 18"/>
              <a:gd name="T72" fmla="*/ 52 w 217"/>
              <a:gd name="T73" fmla="*/ 14 h 18"/>
              <a:gd name="T74" fmla="*/ 59 w 217"/>
              <a:gd name="T75" fmla="*/ 14 h 18"/>
              <a:gd name="T76" fmla="*/ 51 w 217"/>
              <a:gd name="T77" fmla="*/ 7 h 18"/>
              <a:gd name="T78" fmla="*/ 57 w 217"/>
              <a:gd name="T79" fmla="*/ 10 h 18"/>
              <a:gd name="T80" fmla="*/ 61 w 217"/>
              <a:gd name="T81" fmla="*/ 14 h 18"/>
              <a:gd name="T82" fmla="*/ 44 w 217"/>
              <a:gd name="T83" fmla="*/ 5 h 18"/>
              <a:gd name="T84" fmla="*/ 34 w 217"/>
              <a:gd name="T85" fmla="*/ 5 h 18"/>
              <a:gd name="T86" fmla="*/ 46 w 217"/>
              <a:gd name="T87" fmla="*/ 5 h 18"/>
              <a:gd name="T88" fmla="*/ 25 w 217"/>
              <a:gd name="T89" fmla="*/ 7 h 18"/>
              <a:gd name="T90" fmla="*/ 25 w 217"/>
              <a:gd name="T91" fmla="*/ 16 h 18"/>
              <a:gd name="T92" fmla="*/ 25 w 217"/>
              <a:gd name="T93" fmla="*/ 18 h 18"/>
              <a:gd name="T94" fmla="*/ 28 w 217"/>
              <a:gd name="T95" fmla="*/ 0 h 18"/>
              <a:gd name="T96" fmla="*/ 19 w 217"/>
              <a:gd name="T97" fmla="*/ 11 h 18"/>
              <a:gd name="T98" fmla="*/ 10 w 217"/>
              <a:gd name="T99" fmla="*/ 11 h 18"/>
              <a:gd name="T100" fmla="*/ 6 w 217"/>
              <a:gd name="T101" fmla="*/ 1 h 18"/>
              <a:gd name="T102" fmla="*/ 4 w 217"/>
              <a:gd name="T103" fmla="*/ 13 h 18"/>
              <a:gd name="T104" fmla="*/ 15 w 217"/>
              <a:gd name="T10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7" h="18">
                <a:moveTo>
                  <a:pt x="209" y="16"/>
                </a:moveTo>
                <a:cubicBezTo>
                  <a:pt x="205" y="16"/>
                  <a:pt x="205" y="16"/>
                  <a:pt x="205" y="16"/>
                </a:cubicBezTo>
                <a:cubicBezTo>
                  <a:pt x="205" y="2"/>
                  <a:pt x="205" y="2"/>
                  <a:pt x="205" y="2"/>
                </a:cubicBezTo>
                <a:cubicBezTo>
                  <a:pt x="209" y="2"/>
                  <a:pt x="209" y="2"/>
                  <a:pt x="209" y="2"/>
                </a:cubicBezTo>
                <a:cubicBezTo>
                  <a:pt x="213" y="2"/>
                  <a:pt x="215" y="5"/>
                  <a:pt x="215" y="9"/>
                </a:cubicBezTo>
                <a:cubicBezTo>
                  <a:pt x="215" y="14"/>
                  <a:pt x="213" y="16"/>
                  <a:pt x="209" y="16"/>
                </a:cubicBezTo>
                <a:moveTo>
                  <a:pt x="203" y="1"/>
                </a:moveTo>
                <a:cubicBezTo>
                  <a:pt x="203" y="18"/>
                  <a:pt x="203" y="18"/>
                  <a:pt x="203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14" y="18"/>
                  <a:pt x="217" y="15"/>
                  <a:pt x="217" y="9"/>
                </a:cubicBezTo>
                <a:cubicBezTo>
                  <a:pt x="217" y="4"/>
                  <a:pt x="214" y="1"/>
                  <a:pt x="209" y="1"/>
                </a:cubicBezTo>
                <a:lnTo>
                  <a:pt x="203" y="1"/>
                </a:lnTo>
                <a:close/>
                <a:moveTo>
                  <a:pt x="192" y="10"/>
                </a:moveTo>
                <a:cubicBezTo>
                  <a:pt x="188" y="10"/>
                  <a:pt x="188" y="10"/>
                  <a:pt x="188" y="10"/>
                </a:cubicBezTo>
                <a:cubicBezTo>
                  <a:pt x="188" y="2"/>
                  <a:pt x="188" y="2"/>
                  <a:pt x="188" y="2"/>
                </a:cubicBezTo>
                <a:cubicBezTo>
                  <a:pt x="192" y="2"/>
                  <a:pt x="192" y="2"/>
                  <a:pt x="192" y="2"/>
                </a:cubicBezTo>
                <a:cubicBezTo>
                  <a:pt x="196" y="2"/>
                  <a:pt x="196" y="4"/>
                  <a:pt x="196" y="6"/>
                </a:cubicBezTo>
                <a:cubicBezTo>
                  <a:pt x="196" y="8"/>
                  <a:pt x="196" y="10"/>
                  <a:pt x="192" y="10"/>
                </a:cubicBezTo>
                <a:moveTo>
                  <a:pt x="192" y="1"/>
                </a:moveTo>
                <a:cubicBezTo>
                  <a:pt x="186" y="1"/>
                  <a:pt x="186" y="1"/>
                  <a:pt x="186" y="1"/>
                </a:cubicBezTo>
                <a:cubicBezTo>
                  <a:pt x="186" y="18"/>
                  <a:pt x="186" y="18"/>
                  <a:pt x="186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8" y="11"/>
                  <a:pt x="188" y="11"/>
                  <a:pt x="188" y="11"/>
                </a:cubicBezTo>
                <a:cubicBezTo>
                  <a:pt x="192" y="11"/>
                  <a:pt x="192" y="11"/>
                  <a:pt x="192" y="11"/>
                </a:cubicBezTo>
                <a:cubicBezTo>
                  <a:pt x="196" y="11"/>
                  <a:pt x="198" y="9"/>
                  <a:pt x="198" y="6"/>
                </a:cubicBezTo>
                <a:cubicBezTo>
                  <a:pt x="198" y="3"/>
                  <a:pt x="196" y="1"/>
                  <a:pt x="192" y="1"/>
                </a:cubicBezTo>
                <a:moveTo>
                  <a:pt x="180" y="9"/>
                </a:moveTo>
                <a:cubicBezTo>
                  <a:pt x="172" y="9"/>
                  <a:pt x="172" y="9"/>
                  <a:pt x="172" y="9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80" y="11"/>
                  <a:pt x="180" y="11"/>
                  <a:pt x="180" y="11"/>
                </a:cubicBezTo>
                <a:lnTo>
                  <a:pt x="180" y="9"/>
                </a:lnTo>
                <a:close/>
                <a:moveTo>
                  <a:pt x="161" y="9"/>
                </a:moveTo>
                <a:cubicBezTo>
                  <a:pt x="168" y="1"/>
                  <a:pt x="168" y="1"/>
                  <a:pt x="168" y="1"/>
                </a:cubicBezTo>
                <a:cubicBezTo>
                  <a:pt x="166" y="1"/>
                  <a:pt x="166" y="1"/>
                  <a:pt x="166" y="1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8" y="18"/>
                  <a:pt x="158" y="18"/>
                  <a:pt x="158" y="18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9" y="18"/>
                  <a:pt x="169" y="18"/>
                  <a:pt x="169" y="18"/>
                </a:cubicBezTo>
                <a:lnTo>
                  <a:pt x="161" y="9"/>
                </a:lnTo>
                <a:close/>
                <a:moveTo>
                  <a:pt x="144" y="10"/>
                </a:moveTo>
                <a:cubicBezTo>
                  <a:pt x="140" y="10"/>
                  <a:pt x="140" y="10"/>
                  <a:pt x="140" y="10"/>
                </a:cubicBezTo>
                <a:cubicBezTo>
                  <a:pt x="140" y="2"/>
                  <a:pt x="140" y="2"/>
                  <a:pt x="140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8" y="2"/>
                  <a:pt x="149" y="4"/>
                  <a:pt x="149" y="6"/>
                </a:cubicBezTo>
                <a:cubicBezTo>
                  <a:pt x="149" y="8"/>
                  <a:pt x="148" y="10"/>
                  <a:pt x="144" y="10"/>
                </a:cubicBezTo>
                <a:moveTo>
                  <a:pt x="145" y="1"/>
                </a:moveTo>
                <a:cubicBezTo>
                  <a:pt x="138" y="1"/>
                  <a:pt x="138" y="1"/>
                  <a:pt x="138" y="1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0" y="18"/>
                  <a:pt x="140" y="18"/>
                  <a:pt x="140" y="18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8" y="11"/>
                  <a:pt x="151" y="9"/>
                  <a:pt x="151" y="6"/>
                </a:cubicBezTo>
                <a:cubicBezTo>
                  <a:pt x="151" y="3"/>
                  <a:pt x="148" y="1"/>
                  <a:pt x="145" y="1"/>
                </a:cubicBezTo>
                <a:moveTo>
                  <a:pt x="114" y="11"/>
                </a:moveTo>
                <a:cubicBezTo>
                  <a:pt x="114" y="8"/>
                  <a:pt x="115" y="7"/>
                  <a:pt x="118" y="7"/>
                </a:cubicBezTo>
                <a:cubicBezTo>
                  <a:pt x="119" y="7"/>
                  <a:pt x="120" y="7"/>
                  <a:pt x="121" y="7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6"/>
                  <a:pt x="120" y="16"/>
                  <a:pt x="118" y="16"/>
                </a:cubicBezTo>
                <a:cubicBezTo>
                  <a:pt x="116" y="16"/>
                  <a:pt x="114" y="16"/>
                  <a:pt x="114" y="11"/>
                </a:cubicBezTo>
                <a:moveTo>
                  <a:pt x="112" y="11"/>
                </a:moveTo>
                <a:cubicBezTo>
                  <a:pt x="112" y="17"/>
                  <a:pt x="116" y="18"/>
                  <a:pt x="118" y="18"/>
                </a:cubicBezTo>
                <a:cubicBezTo>
                  <a:pt x="123" y="18"/>
                  <a:pt x="123" y="15"/>
                  <a:pt x="123" y="14"/>
                </a:cubicBezTo>
                <a:cubicBezTo>
                  <a:pt x="123" y="0"/>
                  <a:pt x="123" y="0"/>
                  <a:pt x="12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5"/>
                  <a:pt x="121" y="5"/>
                  <a:pt x="121" y="5"/>
                </a:cubicBezTo>
                <a:cubicBezTo>
                  <a:pt x="120" y="5"/>
                  <a:pt x="119" y="5"/>
                  <a:pt x="118" y="5"/>
                </a:cubicBezTo>
                <a:cubicBezTo>
                  <a:pt x="115" y="5"/>
                  <a:pt x="112" y="6"/>
                  <a:pt x="112" y="11"/>
                </a:cubicBezTo>
                <a:moveTo>
                  <a:pt x="98" y="11"/>
                </a:moveTo>
                <a:cubicBezTo>
                  <a:pt x="98" y="8"/>
                  <a:pt x="99" y="7"/>
                  <a:pt x="102" y="7"/>
                </a:cubicBezTo>
                <a:cubicBezTo>
                  <a:pt x="105" y="7"/>
                  <a:pt x="105" y="10"/>
                  <a:pt x="105" y="11"/>
                </a:cubicBezTo>
                <a:lnTo>
                  <a:pt x="98" y="11"/>
                </a:lnTo>
                <a:close/>
                <a:moveTo>
                  <a:pt x="102" y="5"/>
                </a:moveTo>
                <a:cubicBezTo>
                  <a:pt x="96" y="5"/>
                  <a:pt x="96" y="10"/>
                  <a:pt x="96" y="12"/>
                </a:cubicBezTo>
                <a:cubicBezTo>
                  <a:pt x="96" y="17"/>
                  <a:pt x="99" y="18"/>
                  <a:pt x="102" y="18"/>
                </a:cubicBezTo>
                <a:cubicBezTo>
                  <a:pt x="104" y="18"/>
                  <a:pt x="105" y="18"/>
                  <a:pt x="106" y="17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5" y="16"/>
                  <a:pt x="104" y="16"/>
                  <a:pt x="102" y="16"/>
                </a:cubicBezTo>
                <a:cubicBezTo>
                  <a:pt x="99" y="16"/>
                  <a:pt x="98" y="15"/>
                  <a:pt x="98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2"/>
                  <a:pt x="107" y="12"/>
                </a:cubicBezTo>
                <a:cubicBezTo>
                  <a:pt x="107" y="11"/>
                  <a:pt x="107" y="5"/>
                  <a:pt x="102" y="5"/>
                </a:cubicBezTo>
                <a:moveTo>
                  <a:pt x="84" y="11"/>
                </a:moveTo>
                <a:cubicBezTo>
                  <a:pt x="84" y="8"/>
                  <a:pt x="85" y="7"/>
                  <a:pt x="88" y="7"/>
                </a:cubicBezTo>
                <a:cubicBezTo>
                  <a:pt x="90" y="7"/>
                  <a:pt x="91" y="7"/>
                  <a:pt x="92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91" y="5"/>
                  <a:pt x="89" y="5"/>
                  <a:pt x="88" y="5"/>
                </a:cubicBezTo>
                <a:cubicBezTo>
                  <a:pt x="85" y="5"/>
                  <a:pt x="82" y="6"/>
                  <a:pt x="82" y="11"/>
                </a:cubicBezTo>
                <a:cubicBezTo>
                  <a:pt x="82" y="17"/>
                  <a:pt x="85" y="18"/>
                  <a:pt x="88" y="18"/>
                </a:cubicBezTo>
                <a:cubicBezTo>
                  <a:pt x="89" y="18"/>
                  <a:pt x="91" y="18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1" y="16"/>
                  <a:pt x="90" y="16"/>
                  <a:pt x="88" y="16"/>
                </a:cubicBezTo>
                <a:cubicBezTo>
                  <a:pt x="85" y="16"/>
                  <a:pt x="84" y="15"/>
                  <a:pt x="84" y="11"/>
                </a:cubicBezTo>
                <a:moveTo>
                  <a:pt x="72" y="5"/>
                </a:moveTo>
                <a:cubicBezTo>
                  <a:pt x="69" y="5"/>
                  <a:pt x="67" y="6"/>
                  <a:pt x="66" y="6"/>
                </a:cubicBezTo>
                <a:cubicBezTo>
                  <a:pt x="66" y="18"/>
                  <a:pt x="66" y="18"/>
                  <a:pt x="66" y="18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7"/>
                  <a:pt x="68" y="7"/>
                  <a:pt x="68" y="7"/>
                </a:cubicBezTo>
                <a:cubicBezTo>
                  <a:pt x="69" y="7"/>
                  <a:pt x="70" y="7"/>
                  <a:pt x="71" y="7"/>
                </a:cubicBezTo>
                <a:cubicBezTo>
                  <a:pt x="74" y="7"/>
                  <a:pt x="75" y="8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7"/>
                  <a:pt x="75" y="5"/>
                  <a:pt x="72" y="5"/>
                </a:cubicBezTo>
                <a:moveTo>
                  <a:pt x="59" y="14"/>
                </a:moveTo>
                <a:cubicBezTo>
                  <a:pt x="59" y="16"/>
                  <a:pt x="57" y="16"/>
                  <a:pt x="55" y="16"/>
                </a:cubicBezTo>
                <a:cubicBezTo>
                  <a:pt x="54" y="16"/>
                  <a:pt x="52" y="16"/>
                  <a:pt x="52" y="14"/>
                </a:cubicBezTo>
                <a:cubicBezTo>
                  <a:pt x="52" y="12"/>
                  <a:pt x="55" y="11"/>
                  <a:pt x="56" y="11"/>
                </a:cubicBezTo>
                <a:cubicBezTo>
                  <a:pt x="58" y="11"/>
                  <a:pt x="59" y="12"/>
                  <a:pt x="59" y="12"/>
                </a:cubicBezTo>
                <a:lnTo>
                  <a:pt x="59" y="14"/>
                </a:lnTo>
                <a:close/>
                <a:moveTo>
                  <a:pt x="55" y="5"/>
                </a:moveTo>
                <a:cubicBezTo>
                  <a:pt x="53" y="5"/>
                  <a:pt x="52" y="5"/>
                  <a:pt x="51" y="5"/>
                </a:cubicBezTo>
                <a:cubicBezTo>
                  <a:pt x="51" y="7"/>
                  <a:pt x="51" y="7"/>
                  <a:pt x="51" y="7"/>
                </a:cubicBezTo>
                <a:cubicBezTo>
                  <a:pt x="52" y="7"/>
                  <a:pt x="53" y="7"/>
                  <a:pt x="55" y="7"/>
                </a:cubicBezTo>
                <a:cubicBezTo>
                  <a:pt x="57" y="7"/>
                  <a:pt x="59" y="7"/>
                  <a:pt x="59" y="10"/>
                </a:cubicBezTo>
                <a:cubicBezTo>
                  <a:pt x="59" y="10"/>
                  <a:pt x="58" y="10"/>
                  <a:pt x="57" y="10"/>
                </a:cubicBezTo>
                <a:cubicBezTo>
                  <a:pt x="55" y="10"/>
                  <a:pt x="50" y="10"/>
                  <a:pt x="50" y="14"/>
                </a:cubicBezTo>
                <a:cubicBezTo>
                  <a:pt x="50" y="18"/>
                  <a:pt x="54" y="18"/>
                  <a:pt x="55" y="18"/>
                </a:cubicBezTo>
                <a:cubicBezTo>
                  <a:pt x="57" y="18"/>
                  <a:pt x="61" y="18"/>
                  <a:pt x="61" y="14"/>
                </a:cubicBezTo>
                <a:cubicBezTo>
                  <a:pt x="61" y="10"/>
                  <a:pt x="61" y="10"/>
                  <a:pt x="61" y="10"/>
                </a:cubicBezTo>
                <a:cubicBezTo>
                  <a:pt x="61" y="7"/>
                  <a:pt x="59" y="5"/>
                  <a:pt x="55" y="5"/>
                </a:cubicBezTo>
                <a:moveTo>
                  <a:pt x="44" y="5"/>
                </a:moveTo>
                <a:cubicBezTo>
                  <a:pt x="40" y="16"/>
                  <a:pt x="40" y="16"/>
                  <a:pt x="40" y="16"/>
                </a:cubicBezTo>
                <a:cubicBezTo>
                  <a:pt x="36" y="5"/>
                  <a:pt x="36" y="5"/>
                  <a:pt x="36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18"/>
                  <a:pt x="39" y="18"/>
                  <a:pt x="39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6" y="5"/>
                  <a:pt x="46" y="5"/>
                  <a:pt x="46" y="5"/>
                </a:cubicBezTo>
                <a:lnTo>
                  <a:pt x="44" y="5"/>
                </a:lnTo>
                <a:close/>
                <a:moveTo>
                  <a:pt x="21" y="11"/>
                </a:moveTo>
                <a:cubicBezTo>
                  <a:pt x="21" y="8"/>
                  <a:pt x="22" y="7"/>
                  <a:pt x="25" y="7"/>
                </a:cubicBezTo>
                <a:cubicBezTo>
                  <a:pt x="26" y="7"/>
                  <a:pt x="27" y="7"/>
                  <a:pt x="28" y="7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6"/>
                  <a:pt x="27" y="16"/>
                  <a:pt x="25" y="16"/>
                </a:cubicBezTo>
                <a:cubicBezTo>
                  <a:pt x="23" y="16"/>
                  <a:pt x="21" y="16"/>
                  <a:pt x="21" y="11"/>
                </a:cubicBezTo>
                <a:moveTo>
                  <a:pt x="19" y="11"/>
                </a:moveTo>
                <a:cubicBezTo>
                  <a:pt x="19" y="17"/>
                  <a:pt x="22" y="18"/>
                  <a:pt x="25" y="18"/>
                </a:cubicBezTo>
                <a:cubicBezTo>
                  <a:pt x="29" y="18"/>
                  <a:pt x="30" y="15"/>
                  <a:pt x="30" y="14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5"/>
                  <a:pt x="26" y="5"/>
                  <a:pt x="25" y="5"/>
                </a:cubicBezTo>
                <a:cubicBezTo>
                  <a:pt x="22" y="5"/>
                  <a:pt x="19" y="6"/>
                  <a:pt x="19" y="11"/>
                </a:cubicBezTo>
                <a:moveTo>
                  <a:pt x="4" y="11"/>
                </a:moveTo>
                <a:cubicBezTo>
                  <a:pt x="7" y="3"/>
                  <a:pt x="7" y="3"/>
                  <a:pt x="7" y="3"/>
                </a:cubicBezTo>
                <a:cubicBezTo>
                  <a:pt x="10" y="11"/>
                  <a:pt x="10" y="11"/>
                  <a:pt x="10" y="11"/>
                </a:cubicBezTo>
                <a:lnTo>
                  <a:pt x="4" y="11"/>
                </a:lnTo>
                <a:close/>
                <a:moveTo>
                  <a:pt x="8" y="1"/>
                </a:moveTo>
                <a:cubicBezTo>
                  <a:pt x="6" y="1"/>
                  <a:pt x="6" y="1"/>
                  <a:pt x="6" y="1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3"/>
                  <a:pt x="4" y="13"/>
                  <a:pt x="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5" y="18"/>
                  <a:pt x="15" y="18"/>
                  <a:pt x="15" y="18"/>
                </a:cubicBezTo>
                <a:lnTo>
                  <a:pt x="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409540A2-7FA0-4AB3-B616-353E591C86FD}"/>
              </a:ext>
            </a:extLst>
          </p:cNvPr>
          <p:cNvSpPr>
            <a:spLocks noEditPoints="1"/>
          </p:cNvSpPr>
          <p:nvPr/>
        </p:nvSpPr>
        <p:spPr bwMode="auto">
          <a:xfrm>
            <a:off x="6851048" y="3628025"/>
            <a:ext cx="1817096" cy="419011"/>
          </a:xfrm>
          <a:custGeom>
            <a:avLst/>
            <a:gdLst>
              <a:gd name="T0" fmla="*/ 181 w 209"/>
              <a:gd name="T1" fmla="*/ 16 h 48"/>
              <a:gd name="T2" fmla="*/ 186 w 209"/>
              <a:gd name="T3" fmla="*/ 47 h 48"/>
              <a:gd name="T4" fmla="*/ 195 w 209"/>
              <a:gd name="T5" fmla="*/ 17 h 48"/>
              <a:gd name="T6" fmla="*/ 204 w 209"/>
              <a:gd name="T7" fmla="*/ 47 h 48"/>
              <a:gd name="T8" fmla="*/ 209 w 209"/>
              <a:gd name="T9" fmla="*/ 25 h 48"/>
              <a:gd name="T10" fmla="*/ 144 w 209"/>
              <a:gd name="T11" fmla="*/ 29 h 48"/>
              <a:gd name="T12" fmla="*/ 164 w 209"/>
              <a:gd name="T13" fmla="*/ 29 h 48"/>
              <a:gd name="T14" fmla="*/ 154 w 209"/>
              <a:gd name="T15" fmla="*/ 12 h 48"/>
              <a:gd name="T16" fmla="*/ 154 w 209"/>
              <a:gd name="T17" fmla="*/ 48 h 48"/>
              <a:gd name="T18" fmla="*/ 167 w 209"/>
              <a:gd name="T19" fmla="*/ 41 h 48"/>
              <a:gd name="T20" fmla="*/ 144 w 209"/>
              <a:gd name="T21" fmla="*/ 33 h 48"/>
              <a:gd name="T22" fmla="*/ 169 w 209"/>
              <a:gd name="T23" fmla="*/ 31 h 48"/>
              <a:gd name="T24" fmla="*/ 103 w 209"/>
              <a:gd name="T25" fmla="*/ 30 h 48"/>
              <a:gd name="T26" fmla="*/ 122 w 209"/>
              <a:gd name="T27" fmla="*/ 19 h 48"/>
              <a:gd name="T28" fmla="*/ 113 w 209"/>
              <a:gd name="T29" fmla="*/ 43 h 48"/>
              <a:gd name="T30" fmla="*/ 98 w 209"/>
              <a:gd name="T31" fmla="*/ 30 h 48"/>
              <a:gd name="T32" fmla="*/ 127 w 209"/>
              <a:gd name="T33" fmla="*/ 37 h 48"/>
              <a:gd name="T34" fmla="*/ 122 w 209"/>
              <a:gd name="T35" fmla="*/ 0 h 48"/>
              <a:gd name="T36" fmla="*/ 113 w 209"/>
              <a:gd name="T37" fmla="*/ 13 h 48"/>
              <a:gd name="T38" fmla="*/ 85 w 209"/>
              <a:gd name="T39" fmla="*/ 2 h 48"/>
              <a:gd name="T40" fmla="*/ 80 w 209"/>
              <a:gd name="T41" fmla="*/ 7 h 48"/>
              <a:gd name="T42" fmla="*/ 85 w 209"/>
              <a:gd name="T43" fmla="*/ 2 h 48"/>
              <a:gd name="T44" fmla="*/ 80 w 209"/>
              <a:gd name="T45" fmla="*/ 47 h 48"/>
              <a:gd name="T46" fmla="*/ 85 w 209"/>
              <a:gd name="T47" fmla="*/ 13 h 48"/>
              <a:gd name="T48" fmla="*/ 42 w 209"/>
              <a:gd name="T49" fmla="*/ 29 h 48"/>
              <a:gd name="T50" fmla="*/ 62 w 209"/>
              <a:gd name="T51" fmla="*/ 29 h 48"/>
              <a:gd name="T52" fmla="*/ 52 w 209"/>
              <a:gd name="T53" fmla="*/ 12 h 48"/>
              <a:gd name="T54" fmla="*/ 53 w 209"/>
              <a:gd name="T55" fmla="*/ 48 h 48"/>
              <a:gd name="T56" fmla="*/ 65 w 209"/>
              <a:gd name="T57" fmla="*/ 41 h 48"/>
              <a:gd name="T58" fmla="*/ 42 w 209"/>
              <a:gd name="T59" fmla="*/ 33 h 48"/>
              <a:gd name="T60" fmla="*/ 67 w 209"/>
              <a:gd name="T61" fmla="*/ 31 h 48"/>
              <a:gd name="T62" fmla="*/ 5 w 209"/>
              <a:gd name="T63" fmla="*/ 43 h 48"/>
              <a:gd name="T64" fmla="*/ 0 w 209"/>
              <a:gd name="T65" fmla="*/ 2 h 48"/>
              <a:gd name="T66" fmla="*/ 28 w 209"/>
              <a:gd name="T67" fmla="*/ 47 h 48"/>
              <a:gd name="T68" fmla="*/ 5 w 209"/>
              <a:gd name="T69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9" h="48">
                <a:moveTo>
                  <a:pt x="195" y="12"/>
                </a:moveTo>
                <a:cubicBezTo>
                  <a:pt x="188" y="12"/>
                  <a:pt x="182" y="15"/>
                  <a:pt x="181" y="16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6" y="47"/>
                  <a:pt x="186" y="47"/>
                  <a:pt x="186" y="47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88" y="18"/>
                  <a:pt x="191" y="17"/>
                  <a:pt x="195" y="17"/>
                </a:cubicBezTo>
                <a:cubicBezTo>
                  <a:pt x="203" y="17"/>
                  <a:pt x="204" y="22"/>
                  <a:pt x="204" y="25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09" y="47"/>
                  <a:pt x="209" y="47"/>
                  <a:pt x="209" y="47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17"/>
                  <a:pt x="204" y="12"/>
                  <a:pt x="195" y="12"/>
                </a:cubicBezTo>
                <a:moveTo>
                  <a:pt x="144" y="29"/>
                </a:moveTo>
                <a:cubicBezTo>
                  <a:pt x="144" y="20"/>
                  <a:pt x="147" y="17"/>
                  <a:pt x="154" y="17"/>
                </a:cubicBezTo>
                <a:cubicBezTo>
                  <a:pt x="163" y="17"/>
                  <a:pt x="164" y="27"/>
                  <a:pt x="164" y="29"/>
                </a:cubicBezTo>
                <a:lnTo>
                  <a:pt x="144" y="29"/>
                </a:lnTo>
                <a:close/>
                <a:moveTo>
                  <a:pt x="154" y="12"/>
                </a:moveTo>
                <a:cubicBezTo>
                  <a:pt x="138" y="12"/>
                  <a:pt x="139" y="27"/>
                  <a:pt x="139" y="31"/>
                </a:cubicBezTo>
                <a:cubicBezTo>
                  <a:pt x="139" y="45"/>
                  <a:pt x="147" y="48"/>
                  <a:pt x="154" y="48"/>
                </a:cubicBezTo>
                <a:cubicBezTo>
                  <a:pt x="159" y="48"/>
                  <a:pt x="163" y="47"/>
                  <a:pt x="167" y="46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164" y="42"/>
                  <a:pt x="160" y="43"/>
                  <a:pt x="155" y="43"/>
                </a:cubicBezTo>
                <a:cubicBezTo>
                  <a:pt x="148" y="43"/>
                  <a:pt x="144" y="40"/>
                  <a:pt x="144" y="33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69" y="33"/>
                  <a:pt x="169" y="32"/>
                  <a:pt x="169" y="31"/>
                </a:cubicBezTo>
                <a:cubicBezTo>
                  <a:pt x="169" y="29"/>
                  <a:pt x="169" y="12"/>
                  <a:pt x="154" y="12"/>
                </a:cubicBezTo>
                <a:moveTo>
                  <a:pt x="103" y="30"/>
                </a:moveTo>
                <a:cubicBezTo>
                  <a:pt x="103" y="21"/>
                  <a:pt x="106" y="17"/>
                  <a:pt x="113" y="17"/>
                </a:cubicBezTo>
                <a:cubicBezTo>
                  <a:pt x="116" y="17"/>
                  <a:pt x="119" y="18"/>
                  <a:pt x="122" y="19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2" y="41"/>
                  <a:pt x="119" y="43"/>
                  <a:pt x="113" y="43"/>
                </a:cubicBezTo>
                <a:cubicBezTo>
                  <a:pt x="108" y="43"/>
                  <a:pt x="103" y="42"/>
                  <a:pt x="103" y="30"/>
                </a:cubicBezTo>
                <a:moveTo>
                  <a:pt x="98" y="30"/>
                </a:moveTo>
                <a:cubicBezTo>
                  <a:pt x="98" y="46"/>
                  <a:pt x="107" y="48"/>
                  <a:pt x="113" y="48"/>
                </a:cubicBezTo>
                <a:cubicBezTo>
                  <a:pt x="126" y="48"/>
                  <a:pt x="127" y="40"/>
                  <a:pt x="127" y="37"/>
                </a:cubicBezTo>
                <a:cubicBezTo>
                  <a:pt x="127" y="0"/>
                  <a:pt x="127" y="0"/>
                  <a:pt x="12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19" y="13"/>
                  <a:pt x="116" y="13"/>
                  <a:pt x="113" y="13"/>
                </a:cubicBezTo>
                <a:cubicBezTo>
                  <a:pt x="106" y="13"/>
                  <a:pt x="98" y="16"/>
                  <a:pt x="98" y="30"/>
                </a:cubicBezTo>
                <a:moveTo>
                  <a:pt x="85" y="2"/>
                </a:moveTo>
                <a:cubicBezTo>
                  <a:pt x="80" y="2"/>
                  <a:pt x="80" y="2"/>
                  <a:pt x="80" y="2"/>
                </a:cubicBezTo>
                <a:cubicBezTo>
                  <a:pt x="80" y="7"/>
                  <a:pt x="80" y="7"/>
                  <a:pt x="80" y="7"/>
                </a:cubicBezTo>
                <a:cubicBezTo>
                  <a:pt x="85" y="7"/>
                  <a:pt x="85" y="7"/>
                  <a:pt x="85" y="7"/>
                </a:cubicBezTo>
                <a:lnTo>
                  <a:pt x="85" y="2"/>
                </a:lnTo>
                <a:close/>
                <a:moveTo>
                  <a:pt x="85" y="47"/>
                </a:moveTo>
                <a:cubicBezTo>
                  <a:pt x="80" y="47"/>
                  <a:pt x="80" y="47"/>
                  <a:pt x="80" y="47"/>
                </a:cubicBezTo>
                <a:cubicBezTo>
                  <a:pt x="80" y="13"/>
                  <a:pt x="80" y="13"/>
                  <a:pt x="80" y="13"/>
                </a:cubicBezTo>
                <a:cubicBezTo>
                  <a:pt x="85" y="13"/>
                  <a:pt x="85" y="13"/>
                  <a:pt x="85" y="13"/>
                </a:cubicBezTo>
                <a:lnTo>
                  <a:pt x="85" y="47"/>
                </a:lnTo>
                <a:close/>
                <a:moveTo>
                  <a:pt x="42" y="29"/>
                </a:moveTo>
                <a:cubicBezTo>
                  <a:pt x="43" y="20"/>
                  <a:pt x="46" y="17"/>
                  <a:pt x="52" y="17"/>
                </a:cubicBezTo>
                <a:cubicBezTo>
                  <a:pt x="62" y="17"/>
                  <a:pt x="62" y="27"/>
                  <a:pt x="62" y="29"/>
                </a:cubicBezTo>
                <a:lnTo>
                  <a:pt x="42" y="29"/>
                </a:lnTo>
                <a:close/>
                <a:moveTo>
                  <a:pt x="52" y="12"/>
                </a:moveTo>
                <a:cubicBezTo>
                  <a:pt x="37" y="12"/>
                  <a:pt x="37" y="27"/>
                  <a:pt x="37" y="31"/>
                </a:cubicBezTo>
                <a:cubicBezTo>
                  <a:pt x="37" y="45"/>
                  <a:pt x="46" y="48"/>
                  <a:pt x="53" y="48"/>
                </a:cubicBezTo>
                <a:cubicBezTo>
                  <a:pt x="58" y="48"/>
                  <a:pt x="62" y="47"/>
                  <a:pt x="65" y="46"/>
                </a:cubicBezTo>
                <a:cubicBezTo>
                  <a:pt x="65" y="41"/>
                  <a:pt x="65" y="41"/>
                  <a:pt x="65" y="41"/>
                </a:cubicBezTo>
                <a:cubicBezTo>
                  <a:pt x="62" y="42"/>
                  <a:pt x="58" y="43"/>
                  <a:pt x="53" y="43"/>
                </a:cubicBezTo>
                <a:cubicBezTo>
                  <a:pt x="46" y="43"/>
                  <a:pt x="43" y="40"/>
                  <a:pt x="42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67" y="32"/>
                  <a:pt x="67" y="31"/>
                </a:cubicBezTo>
                <a:cubicBezTo>
                  <a:pt x="67" y="29"/>
                  <a:pt x="68" y="12"/>
                  <a:pt x="52" y="12"/>
                </a:cubicBezTo>
                <a:moveTo>
                  <a:pt x="5" y="43"/>
                </a:moveTo>
                <a:cubicBezTo>
                  <a:pt x="5" y="2"/>
                  <a:pt x="5" y="2"/>
                  <a:pt x="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3"/>
                  <a:pt x="28" y="43"/>
                  <a:pt x="28" y="43"/>
                </a:cubicBezTo>
                <a:lnTo>
                  <a:pt x="5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FCA23480-22EE-4F98-A73C-6096CE113A26}"/>
              </a:ext>
            </a:extLst>
          </p:cNvPr>
          <p:cNvSpPr>
            <a:spLocks/>
          </p:cNvSpPr>
          <p:nvPr userDrawn="1"/>
        </p:nvSpPr>
        <p:spPr bwMode="auto">
          <a:xfrm>
            <a:off x="3610976" y="2632350"/>
            <a:ext cx="1829542" cy="1406382"/>
          </a:xfrm>
          <a:custGeom>
            <a:avLst/>
            <a:gdLst>
              <a:gd name="T0" fmla="*/ 420 w 441"/>
              <a:gd name="T1" fmla="*/ 0 h 339"/>
              <a:gd name="T2" fmla="*/ 185 w 441"/>
              <a:gd name="T3" fmla="*/ 322 h 339"/>
              <a:gd name="T4" fmla="*/ 17 w 441"/>
              <a:gd name="T5" fmla="*/ 322 h 339"/>
              <a:gd name="T6" fmla="*/ 17 w 441"/>
              <a:gd name="T7" fmla="*/ 0 h 339"/>
              <a:gd name="T8" fmla="*/ 0 w 441"/>
              <a:gd name="T9" fmla="*/ 0 h 339"/>
              <a:gd name="T10" fmla="*/ 0 w 441"/>
              <a:gd name="T11" fmla="*/ 339 h 339"/>
              <a:gd name="T12" fmla="*/ 193 w 441"/>
              <a:gd name="T13" fmla="*/ 339 h 339"/>
              <a:gd name="T14" fmla="*/ 441 w 441"/>
              <a:gd name="T15" fmla="*/ 0 h 339"/>
              <a:gd name="T16" fmla="*/ 420 w 441"/>
              <a:gd name="T1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" h="339">
                <a:moveTo>
                  <a:pt x="420" y="0"/>
                </a:moveTo>
                <a:lnTo>
                  <a:pt x="185" y="322"/>
                </a:lnTo>
                <a:lnTo>
                  <a:pt x="17" y="322"/>
                </a:lnTo>
                <a:lnTo>
                  <a:pt x="17" y="0"/>
                </a:lnTo>
                <a:lnTo>
                  <a:pt x="0" y="0"/>
                </a:lnTo>
                <a:lnTo>
                  <a:pt x="0" y="339"/>
                </a:lnTo>
                <a:lnTo>
                  <a:pt x="193" y="339"/>
                </a:lnTo>
                <a:lnTo>
                  <a:pt x="441" y="0"/>
                </a:lnTo>
                <a:lnTo>
                  <a:pt x="4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066EE7B-29C7-4B4F-AE61-6B4FAC46E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2531" y="2632350"/>
            <a:ext cx="70527" cy="14146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19AAB74E-D02A-4DA5-93CC-A75BB45F7283}"/>
              </a:ext>
            </a:extLst>
          </p:cNvPr>
          <p:cNvSpPr>
            <a:spLocks/>
          </p:cNvSpPr>
          <p:nvPr userDrawn="1"/>
        </p:nvSpPr>
        <p:spPr bwMode="auto">
          <a:xfrm>
            <a:off x="5751665" y="2632350"/>
            <a:ext cx="950035" cy="1414679"/>
          </a:xfrm>
          <a:custGeom>
            <a:avLst/>
            <a:gdLst>
              <a:gd name="T0" fmla="*/ 64 w 109"/>
              <a:gd name="T1" fmla="*/ 0 h 162"/>
              <a:gd name="T2" fmla="*/ 2 w 109"/>
              <a:gd name="T3" fmla="*/ 0 h 162"/>
              <a:gd name="T4" fmla="*/ 2 w 109"/>
              <a:gd name="T5" fmla="*/ 8 h 162"/>
              <a:gd name="T6" fmla="*/ 64 w 109"/>
              <a:gd name="T7" fmla="*/ 8 h 162"/>
              <a:gd name="T8" fmla="*/ 101 w 109"/>
              <a:gd name="T9" fmla="*/ 50 h 162"/>
              <a:gd name="T10" fmla="*/ 64 w 109"/>
              <a:gd name="T11" fmla="*/ 93 h 162"/>
              <a:gd name="T12" fmla="*/ 0 w 109"/>
              <a:gd name="T13" fmla="*/ 93 h 162"/>
              <a:gd name="T14" fmla="*/ 0 w 109"/>
              <a:gd name="T15" fmla="*/ 162 h 162"/>
              <a:gd name="T16" fmla="*/ 8 w 109"/>
              <a:gd name="T17" fmla="*/ 162 h 162"/>
              <a:gd name="T18" fmla="*/ 8 w 109"/>
              <a:gd name="T19" fmla="*/ 101 h 162"/>
              <a:gd name="T20" fmla="*/ 64 w 109"/>
              <a:gd name="T21" fmla="*/ 101 h 162"/>
              <a:gd name="T22" fmla="*/ 109 w 109"/>
              <a:gd name="T23" fmla="*/ 50 h 162"/>
              <a:gd name="T24" fmla="*/ 64 w 109"/>
              <a:gd name="T2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62">
                <a:moveTo>
                  <a:pt x="64" y="0"/>
                </a:moveTo>
                <a:cubicBezTo>
                  <a:pt x="63" y="0"/>
                  <a:pt x="2" y="0"/>
                  <a:pt x="2" y="0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63" y="8"/>
                  <a:pt x="64" y="8"/>
                </a:cubicBezTo>
                <a:cubicBezTo>
                  <a:pt x="84" y="8"/>
                  <a:pt x="101" y="27"/>
                  <a:pt x="101" y="50"/>
                </a:cubicBezTo>
                <a:cubicBezTo>
                  <a:pt x="101" y="74"/>
                  <a:pt x="84" y="93"/>
                  <a:pt x="64" y="93"/>
                </a:cubicBezTo>
                <a:cubicBezTo>
                  <a:pt x="64" y="93"/>
                  <a:pt x="0" y="93"/>
                  <a:pt x="0" y="93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01"/>
                  <a:pt x="8" y="101"/>
                  <a:pt x="8" y="101"/>
                </a:cubicBezTo>
                <a:cubicBezTo>
                  <a:pt x="23" y="101"/>
                  <a:pt x="64" y="101"/>
                  <a:pt x="64" y="101"/>
                </a:cubicBezTo>
                <a:cubicBezTo>
                  <a:pt x="89" y="101"/>
                  <a:pt x="109" y="78"/>
                  <a:pt x="109" y="50"/>
                </a:cubicBezTo>
                <a:cubicBezTo>
                  <a:pt x="109" y="23"/>
                  <a:pt x="89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4B13813-6131-46BA-B728-D811FBEBCA1D}"/>
              </a:ext>
            </a:extLst>
          </p:cNvPr>
          <p:cNvSpPr>
            <a:spLocks/>
          </p:cNvSpPr>
          <p:nvPr userDrawn="1"/>
        </p:nvSpPr>
        <p:spPr bwMode="auto">
          <a:xfrm>
            <a:off x="5029805" y="3445479"/>
            <a:ext cx="389971" cy="601550"/>
          </a:xfrm>
          <a:custGeom>
            <a:avLst/>
            <a:gdLst>
              <a:gd name="T0" fmla="*/ 94 w 94"/>
              <a:gd name="T1" fmla="*/ 0 h 145"/>
              <a:gd name="T2" fmla="*/ 0 w 94"/>
              <a:gd name="T3" fmla="*/ 0 h 145"/>
              <a:gd name="T4" fmla="*/ 0 w 94"/>
              <a:gd name="T5" fmla="*/ 17 h 145"/>
              <a:gd name="T6" fmla="*/ 78 w 94"/>
              <a:gd name="T7" fmla="*/ 17 h 145"/>
              <a:gd name="T8" fmla="*/ 78 w 94"/>
              <a:gd name="T9" fmla="*/ 145 h 145"/>
              <a:gd name="T10" fmla="*/ 94 w 94"/>
              <a:gd name="T11" fmla="*/ 145 h 145"/>
              <a:gd name="T12" fmla="*/ 94 w 94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45">
                <a:moveTo>
                  <a:pt x="94" y="0"/>
                </a:moveTo>
                <a:lnTo>
                  <a:pt x="0" y="0"/>
                </a:lnTo>
                <a:lnTo>
                  <a:pt x="0" y="17"/>
                </a:lnTo>
                <a:lnTo>
                  <a:pt x="78" y="17"/>
                </a:lnTo>
                <a:lnTo>
                  <a:pt x="78" y="145"/>
                </a:lnTo>
                <a:lnTo>
                  <a:pt x="94" y="145"/>
                </a:lnTo>
                <a:lnTo>
                  <a:pt x="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D6DE471-C9C2-41AA-A43E-FCFE52DA1A07}"/>
              </a:ext>
            </a:extLst>
          </p:cNvPr>
          <p:cNvSpPr>
            <a:spLocks/>
          </p:cNvSpPr>
          <p:nvPr userDrawn="1"/>
        </p:nvSpPr>
        <p:spPr bwMode="auto">
          <a:xfrm>
            <a:off x="6647767" y="2632350"/>
            <a:ext cx="950035" cy="1414679"/>
          </a:xfrm>
          <a:custGeom>
            <a:avLst/>
            <a:gdLst>
              <a:gd name="T0" fmla="*/ 64 w 109"/>
              <a:gd name="T1" fmla="*/ 0 h 162"/>
              <a:gd name="T2" fmla="*/ 2 w 109"/>
              <a:gd name="T3" fmla="*/ 0 h 162"/>
              <a:gd name="T4" fmla="*/ 2 w 109"/>
              <a:gd name="T5" fmla="*/ 8 h 162"/>
              <a:gd name="T6" fmla="*/ 64 w 109"/>
              <a:gd name="T7" fmla="*/ 8 h 162"/>
              <a:gd name="T8" fmla="*/ 101 w 109"/>
              <a:gd name="T9" fmla="*/ 50 h 162"/>
              <a:gd name="T10" fmla="*/ 64 w 109"/>
              <a:gd name="T11" fmla="*/ 93 h 162"/>
              <a:gd name="T12" fmla="*/ 0 w 109"/>
              <a:gd name="T13" fmla="*/ 93 h 162"/>
              <a:gd name="T14" fmla="*/ 0 w 109"/>
              <a:gd name="T15" fmla="*/ 162 h 162"/>
              <a:gd name="T16" fmla="*/ 8 w 109"/>
              <a:gd name="T17" fmla="*/ 162 h 162"/>
              <a:gd name="T18" fmla="*/ 8 w 109"/>
              <a:gd name="T19" fmla="*/ 101 h 162"/>
              <a:gd name="T20" fmla="*/ 64 w 109"/>
              <a:gd name="T21" fmla="*/ 101 h 162"/>
              <a:gd name="T22" fmla="*/ 109 w 109"/>
              <a:gd name="T23" fmla="*/ 50 h 162"/>
              <a:gd name="T24" fmla="*/ 64 w 109"/>
              <a:gd name="T2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62">
                <a:moveTo>
                  <a:pt x="64" y="0"/>
                </a:moveTo>
                <a:cubicBezTo>
                  <a:pt x="63" y="0"/>
                  <a:pt x="2" y="0"/>
                  <a:pt x="2" y="0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63" y="8"/>
                  <a:pt x="64" y="8"/>
                </a:cubicBezTo>
                <a:cubicBezTo>
                  <a:pt x="84" y="8"/>
                  <a:pt x="101" y="27"/>
                  <a:pt x="101" y="50"/>
                </a:cubicBezTo>
                <a:cubicBezTo>
                  <a:pt x="101" y="74"/>
                  <a:pt x="84" y="93"/>
                  <a:pt x="64" y="93"/>
                </a:cubicBezTo>
                <a:cubicBezTo>
                  <a:pt x="64" y="93"/>
                  <a:pt x="0" y="93"/>
                  <a:pt x="0" y="93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01"/>
                  <a:pt x="8" y="101"/>
                  <a:pt x="8" y="101"/>
                </a:cubicBezTo>
                <a:cubicBezTo>
                  <a:pt x="23" y="101"/>
                  <a:pt x="64" y="101"/>
                  <a:pt x="64" y="101"/>
                </a:cubicBezTo>
                <a:cubicBezTo>
                  <a:pt x="89" y="101"/>
                  <a:pt x="109" y="78"/>
                  <a:pt x="109" y="50"/>
                </a:cubicBezTo>
                <a:cubicBezTo>
                  <a:pt x="109" y="23"/>
                  <a:pt x="89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331EF1-65D6-49DE-BF14-09E170DA34DE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LOGO WITHOUT ANIMATION</a:t>
            </a:r>
          </a:p>
        </p:txBody>
      </p:sp>
    </p:spTree>
    <p:extLst>
      <p:ext uri="{BB962C8B-B14F-4D97-AF65-F5344CB8AC3E}">
        <p14:creationId xmlns:p14="http://schemas.microsoft.com/office/powerpoint/2010/main" val="1430779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Yellow 50/50%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Chart Yellow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86" y="1252538"/>
            <a:ext cx="5446713" cy="4821237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00" spc="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600" spc="0">
                <a:solidFill>
                  <a:schemeClr val="bg1"/>
                </a:solidFill>
              </a:defRPr>
            </a:lvl2pPr>
            <a:lvl3pPr>
              <a:buClr>
                <a:schemeClr val="tx1"/>
              </a:buClr>
              <a:defRPr sz="1600" spc="0">
                <a:solidFill>
                  <a:schemeClr val="bg1"/>
                </a:solidFill>
              </a:defRPr>
            </a:lvl3pPr>
            <a:lvl4pPr>
              <a:defRPr sz="1600" spc="0">
                <a:solidFill>
                  <a:schemeClr val="bg1"/>
                </a:solidFill>
              </a:defRPr>
            </a:lvl4pPr>
            <a:lvl5pPr>
              <a:defRPr sz="1800" spc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600"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buClr>
                <a:schemeClr val="tx1"/>
              </a:buClr>
              <a:defRPr sz="1600">
                <a:solidFill>
                  <a:schemeClr val="bg1"/>
                </a:solidFill>
              </a:defRPr>
            </a:lvl8pPr>
            <a:lvl9pPr>
              <a:buClr>
                <a:schemeClr val="tx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8EE8163F-7A7E-4D54-8440-75A9516EB22C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1FBCAD8E-A051-4E27-A916-04DAFF174690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294" name="Freeform 101">
                <a:extLst>
                  <a:ext uri="{FF2B5EF4-FFF2-40B4-BE49-F238E27FC236}">
                    <a16:creationId xmlns:a16="http://schemas.microsoft.com/office/drawing/2014/main" id="{9DEC8548-FDE2-4DC4-BC20-55BE740551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95" name="Rechthoek 294">
                <a:extLst>
                  <a:ext uri="{FF2B5EF4-FFF2-40B4-BE49-F238E27FC236}">
                    <a16:creationId xmlns:a16="http://schemas.microsoft.com/office/drawing/2014/main" id="{AFEC9A52-8D2F-404A-9928-E184B66D6685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6" name="Rechte verbindingslijn 295">
                <a:extLst>
                  <a:ext uri="{FF2B5EF4-FFF2-40B4-BE49-F238E27FC236}">
                    <a16:creationId xmlns:a16="http://schemas.microsoft.com/office/drawing/2014/main" id="{0AD1F6E7-6219-4F94-BD02-D26CDDDBE8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257" name="Rechte verbindingslijn 256">
              <a:extLst>
                <a:ext uri="{FF2B5EF4-FFF2-40B4-BE49-F238E27FC236}">
                  <a16:creationId xmlns:a16="http://schemas.microsoft.com/office/drawing/2014/main" id="{4897A472-9AF5-42FD-9338-32D607D944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5831E5B0-4056-4752-928C-F2F6AB9E6637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4EAE39CE-905B-4160-872D-2175C8907A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066C3D03-AE75-4C28-9706-BF7F4F20B9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7ED55DEE-C72E-4DBB-91FD-BC7ECD068909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262" name="Groep 261">
              <a:extLst>
                <a:ext uri="{FF2B5EF4-FFF2-40B4-BE49-F238E27FC236}">
                  <a16:creationId xmlns:a16="http://schemas.microsoft.com/office/drawing/2014/main" id="{D0F4F676-4A22-4585-ADC7-BB4B3268FF0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56884655-9454-4C8D-B07D-024442E94ADA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hthoek 263">
                <a:extLst>
                  <a:ext uri="{FF2B5EF4-FFF2-40B4-BE49-F238E27FC236}">
                    <a16:creationId xmlns:a16="http://schemas.microsoft.com/office/drawing/2014/main" id="{92634091-E580-4FAC-8322-AA3EA9FD15C1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kstvak 264">
                <a:extLst>
                  <a:ext uri="{FF2B5EF4-FFF2-40B4-BE49-F238E27FC236}">
                    <a16:creationId xmlns:a16="http://schemas.microsoft.com/office/drawing/2014/main" id="{F9C9FED4-CFB3-4878-A31F-6F4461D03FDC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266" name="Tekstvak 265">
                <a:extLst>
                  <a:ext uri="{FF2B5EF4-FFF2-40B4-BE49-F238E27FC236}">
                    <a16:creationId xmlns:a16="http://schemas.microsoft.com/office/drawing/2014/main" id="{508F2439-EC7C-4D3E-89DF-7312A86E598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267" name="Picture 3">
                <a:extLst>
                  <a:ext uri="{FF2B5EF4-FFF2-40B4-BE49-F238E27FC236}">
                    <a16:creationId xmlns:a16="http://schemas.microsoft.com/office/drawing/2014/main" id="{E2214945-8097-4F2A-9A02-3C2669F2015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68" name="Groep 267">
                <a:extLst>
                  <a:ext uri="{FF2B5EF4-FFF2-40B4-BE49-F238E27FC236}">
                    <a16:creationId xmlns:a16="http://schemas.microsoft.com/office/drawing/2014/main" id="{AEED708C-230C-4062-960A-2FCDEA947824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02E4B016-5313-450E-91A0-E0F2834E639A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98A17237-7732-4F7B-951B-9C18A5CF0F66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3" name="Rechthoek 292">
                  <a:extLst>
                    <a:ext uri="{FF2B5EF4-FFF2-40B4-BE49-F238E27FC236}">
                      <a16:creationId xmlns:a16="http://schemas.microsoft.com/office/drawing/2014/main" id="{34B8B9A9-A15D-4BBE-AD46-29117A5029AF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69" name="Groep 268">
                <a:extLst>
                  <a:ext uri="{FF2B5EF4-FFF2-40B4-BE49-F238E27FC236}">
                    <a16:creationId xmlns:a16="http://schemas.microsoft.com/office/drawing/2014/main" id="{B428B5AD-D5D8-4517-86C0-AE64F5D39CDD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270" name="Rechthoek 269">
                  <a:extLst>
                    <a:ext uri="{FF2B5EF4-FFF2-40B4-BE49-F238E27FC236}">
                      <a16:creationId xmlns:a16="http://schemas.microsoft.com/office/drawing/2014/main" id="{D3F6CFD2-2483-45CD-A2D0-A10769C55C5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C44355B3-995E-4073-A209-20657793F522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4F73B3DA-92A2-4B11-BD8E-9B25E325919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277" name="Rechthoek 276">
                      <a:extLst>
                        <a:ext uri="{FF2B5EF4-FFF2-40B4-BE49-F238E27FC236}">
                          <a16:creationId xmlns:a16="http://schemas.microsoft.com/office/drawing/2014/main" id="{F9C76283-4BEB-4CEE-A6E9-1D70D63F81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278" name="Groep 277">
                      <a:extLst>
                        <a:ext uri="{FF2B5EF4-FFF2-40B4-BE49-F238E27FC236}">
                          <a16:creationId xmlns:a16="http://schemas.microsoft.com/office/drawing/2014/main" id="{0BD876E5-A533-4700-ACE3-FE64D965E38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284" name="Rechte verbindingslijn 283">
                        <a:extLst>
                          <a:ext uri="{FF2B5EF4-FFF2-40B4-BE49-F238E27FC236}">
                            <a16:creationId xmlns:a16="http://schemas.microsoft.com/office/drawing/2014/main" id="{0A94BB92-8B43-4C0D-87AB-47D203BBD10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Rechte verbindingslijn 284">
                        <a:extLst>
                          <a:ext uri="{FF2B5EF4-FFF2-40B4-BE49-F238E27FC236}">
                            <a16:creationId xmlns:a16="http://schemas.microsoft.com/office/drawing/2014/main" id="{DBD9D5E3-86DE-4E75-8AEF-4C0D251ADD5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86" name="Groep 285">
                        <a:extLst>
                          <a:ext uri="{FF2B5EF4-FFF2-40B4-BE49-F238E27FC236}">
                            <a16:creationId xmlns:a16="http://schemas.microsoft.com/office/drawing/2014/main" id="{420C78F9-3E01-4F89-AC5D-C29E00F75E82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287" name="Rechte verbindingslijn 286">
                          <a:extLst>
                            <a:ext uri="{FF2B5EF4-FFF2-40B4-BE49-F238E27FC236}">
                              <a16:creationId xmlns:a16="http://schemas.microsoft.com/office/drawing/2014/main" id="{05DB34E9-836D-4AE8-AF07-24DE8BD66A93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Rechte verbindingslijn 287">
                          <a:extLst>
                            <a:ext uri="{FF2B5EF4-FFF2-40B4-BE49-F238E27FC236}">
                              <a16:creationId xmlns:a16="http://schemas.microsoft.com/office/drawing/2014/main" id="{6FDBBF42-AB3C-4FD2-AE5E-BBDE8E70344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9" name="Rechte verbindingslijn 288">
                          <a:extLst>
                            <a:ext uri="{FF2B5EF4-FFF2-40B4-BE49-F238E27FC236}">
                              <a16:creationId xmlns:a16="http://schemas.microsoft.com/office/drawing/2014/main" id="{86528B43-F2CA-4F7B-9653-B506FFE3B41A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0" name="Rechte verbindingslijn 289">
                          <a:extLst>
                            <a:ext uri="{FF2B5EF4-FFF2-40B4-BE49-F238E27FC236}">
                              <a16:creationId xmlns:a16="http://schemas.microsoft.com/office/drawing/2014/main" id="{28892D39-4154-4055-9F2D-6ED485A315D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23FA75E7-17BC-49BE-897C-E7CDE826C53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0" name="Groep 279">
                      <a:extLst>
                        <a:ext uri="{FF2B5EF4-FFF2-40B4-BE49-F238E27FC236}">
                          <a16:creationId xmlns:a16="http://schemas.microsoft.com/office/drawing/2014/main" id="{2A7B3175-4F43-432B-B3AD-DBD97F2FEEF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281" name="Rechte verbindingslijn 280">
                        <a:extLst>
                          <a:ext uri="{FF2B5EF4-FFF2-40B4-BE49-F238E27FC236}">
                            <a16:creationId xmlns:a16="http://schemas.microsoft.com/office/drawing/2014/main" id="{010449F9-F4CD-467B-ACEA-C8319C579D8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Rechte verbindingslijn 281">
                        <a:extLst>
                          <a:ext uri="{FF2B5EF4-FFF2-40B4-BE49-F238E27FC236}">
                            <a16:creationId xmlns:a16="http://schemas.microsoft.com/office/drawing/2014/main" id="{997B5F88-67C7-4AA0-BAD0-8678D7B427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Rechte verbindingslijn 282">
                        <a:extLst>
                          <a:ext uri="{FF2B5EF4-FFF2-40B4-BE49-F238E27FC236}">
                            <a16:creationId xmlns:a16="http://schemas.microsoft.com/office/drawing/2014/main" id="{3D5289EE-B31E-44C8-8498-39290FED36A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9CC5D9CA-E14D-475A-A92F-425A3C7E1833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274" name="Rechthoek 273">
                      <a:extLst>
                        <a:ext uri="{FF2B5EF4-FFF2-40B4-BE49-F238E27FC236}">
                          <a16:creationId xmlns:a16="http://schemas.microsoft.com/office/drawing/2014/main" id="{5D405B66-4390-488A-AD5E-16C320407E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5" name="Rechthoek: afgeronde bovenhoeken 274">
                      <a:extLst>
                        <a:ext uri="{FF2B5EF4-FFF2-40B4-BE49-F238E27FC236}">
                          <a16:creationId xmlns:a16="http://schemas.microsoft.com/office/drawing/2014/main" id="{CA9395F3-3524-4799-9B42-B3B5B87A7E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6" name="Gelijkbenige driehoek 275">
                      <a:extLst>
                        <a:ext uri="{FF2B5EF4-FFF2-40B4-BE49-F238E27FC236}">
                          <a16:creationId xmlns:a16="http://schemas.microsoft.com/office/drawing/2014/main" id="{754C84A2-FB2B-4FD8-A81A-7F655E21F06E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297" name="Instruction">
            <a:extLst>
              <a:ext uri="{FF2B5EF4-FFF2-40B4-BE49-F238E27FC236}">
                <a16:creationId xmlns:a16="http://schemas.microsoft.com/office/drawing/2014/main" id="{C1DC3983-9257-404E-91E3-D7B848AAC7E5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0D1CE06B-95DF-44BC-BC62-F1FDEE65067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D0993FEB-892E-4136-8E69-ECC56328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00" name="Rechte verbindingslijn 299">
              <a:extLst>
                <a:ext uri="{FF2B5EF4-FFF2-40B4-BE49-F238E27FC236}">
                  <a16:creationId xmlns:a16="http://schemas.microsoft.com/office/drawing/2014/main" id="{F32F090B-D610-4B0E-B346-EB5A31986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1" name="Rechte verbindingslijn 300">
              <a:extLst>
                <a:ext uri="{FF2B5EF4-FFF2-40B4-BE49-F238E27FC236}">
                  <a16:creationId xmlns:a16="http://schemas.microsoft.com/office/drawing/2014/main" id="{CB4281DB-E867-4C4F-A3D7-880BD1F29E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1BD82BC3-97EE-42D9-9DC9-779098598E60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5165288B-766D-4342-8828-B8738CF56040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DDB69C2-5ECB-4515-92E5-AA5915212D4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54A373E6-6F0E-49B7-BC9F-3866267BABC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FCAD46C0-CD99-4CEC-A8BA-826FF32162E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CA0848E-0379-4F7E-AFE6-EDD1BFC46B2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3" name="Gelijkbenige driehoek 312">
                <a:extLst>
                  <a:ext uri="{FF2B5EF4-FFF2-40B4-BE49-F238E27FC236}">
                    <a16:creationId xmlns:a16="http://schemas.microsoft.com/office/drawing/2014/main" id="{79A06FE5-D78E-4F91-81A6-353E8497C76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6" name="Rechte verbindingslijn 305">
              <a:extLst>
                <a:ext uri="{FF2B5EF4-FFF2-40B4-BE49-F238E27FC236}">
                  <a16:creationId xmlns:a16="http://schemas.microsoft.com/office/drawing/2014/main" id="{A495E76D-EA20-4D7C-AB11-F1A74F174C0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7" name="Groep 306">
              <a:extLst>
                <a:ext uri="{FF2B5EF4-FFF2-40B4-BE49-F238E27FC236}">
                  <a16:creationId xmlns:a16="http://schemas.microsoft.com/office/drawing/2014/main" id="{533AD117-7EDC-4F63-9D7E-8DD97557EE0E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308" name="Rechthoek 307">
                <a:extLst>
                  <a:ext uri="{FF2B5EF4-FFF2-40B4-BE49-F238E27FC236}">
                    <a16:creationId xmlns:a16="http://schemas.microsoft.com/office/drawing/2014/main" id="{EBC2E473-8FF0-4D2B-8838-EDAD7565151C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8DA7592B-C50A-4131-B3E2-FD0C301A2EC1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A9BBD3A9-A4CE-473F-BD09-700A09D710D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52" name="TextBox 7">
            <a:extLst>
              <a:ext uri="{FF2B5EF4-FFF2-40B4-BE49-F238E27FC236}">
                <a16:creationId xmlns:a16="http://schemas.microsoft.com/office/drawing/2014/main" id="{665C6D6B-A6AF-4C3C-8B84-C39A9F891062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ijdelijke aanduiding voor dianummer 5">
            <a:extLst>
              <a:ext uri="{FF2B5EF4-FFF2-40B4-BE49-F238E27FC236}">
                <a16:creationId xmlns:a16="http://schemas.microsoft.com/office/drawing/2014/main" id="{8F759A56-6FA4-4E57-B06F-876C97D8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54" name="Table 13">
            <a:extLst>
              <a:ext uri="{FF2B5EF4-FFF2-40B4-BE49-F238E27FC236}">
                <a16:creationId xmlns:a16="http://schemas.microsoft.com/office/drawing/2014/main" id="{02E7436C-5346-427F-BDF9-0B36086768F3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55" name="Picture 2">
            <a:extLst>
              <a:ext uri="{FF2B5EF4-FFF2-40B4-BE49-F238E27FC236}">
                <a16:creationId xmlns:a16="http://schemas.microsoft.com/office/drawing/2014/main" id="{0ECE60A0-B0BE-4A29-B546-18FEC90B0F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57" name="Tijdelijke aanduiding voor datum 3">
            <a:extLst>
              <a:ext uri="{FF2B5EF4-FFF2-40B4-BE49-F238E27FC236}">
                <a16:creationId xmlns:a16="http://schemas.microsoft.com/office/drawing/2014/main" id="{F99A548D-75B8-4012-B6E6-18151866A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58" name="Tijdelijke aanduiding voor voettekst 4">
            <a:extLst>
              <a:ext uri="{FF2B5EF4-FFF2-40B4-BE49-F238E27FC236}">
                <a16:creationId xmlns:a16="http://schemas.microsoft.com/office/drawing/2014/main" id="{5366E974-CBF3-49E7-9D77-1FA07A642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1634980F-C7B4-42CC-9C96-363AE3874D3F}"/>
              </a:ext>
            </a:extLst>
          </p:cNvPr>
          <p:cNvCxnSpPr/>
          <p:nvPr userDrawn="1"/>
        </p:nvCxnSpPr>
        <p:spPr>
          <a:xfrm>
            <a:off x="-100316" y="6389966"/>
            <a:ext cx="12348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ijdelijke aanduiding voor tekst 7">
            <a:extLst>
              <a:ext uri="{FF2B5EF4-FFF2-40B4-BE49-F238E27FC236}">
                <a16:creationId xmlns:a16="http://schemas.microsoft.com/office/drawing/2014/main" id="{7445034D-0670-43FB-A549-5DAF13E2DE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5142783" cy="48212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68" name="Tijdelijke aanduiding voor tekst 4">
            <a:extLst>
              <a:ext uri="{FF2B5EF4-FFF2-40B4-BE49-F238E27FC236}">
                <a16:creationId xmlns:a16="http://schemas.microsoft.com/office/drawing/2014/main" id="{9DB09561-9CB0-4706-9745-BE911377A2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1523D063-1BF2-49EA-8B08-28B82461FB88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0F06304E-8CFD-4399-AE85-7A87911B2A5B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23874BC5-C697-4C9D-B179-05A210BABEC5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F6925F7D-0DA7-4F1E-97D0-D247453CD0C2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10DF47FB-E708-4D5C-B7C9-7BB77E96DB20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8" name="Groep 177">
              <a:extLst>
                <a:ext uri="{FF2B5EF4-FFF2-40B4-BE49-F238E27FC236}">
                  <a16:creationId xmlns:a16="http://schemas.microsoft.com/office/drawing/2014/main" id="{8C942B85-E050-474D-BB9B-70415B3FBAC4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A212D737-6A74-40E4-BFDA-6ECC6200BA0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67712A48-D44C-4914-A2BD-C9F0E9D394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Rechte verbindingslijn 337">
                <a:extLst>
                  <a:ext uri="{FF2B5EF4-FFF2-40B4-BE49-F238E27FC236}">
                    <a16:creationId xmlns:a16="http://schemas.microsoft.com/office/drawing/2014/main" id="{C760CE5A-B78C-40F1-A644-699201E410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Rechthoek 338">
                <a:extLst>
                  <a:ext uri="{FF2B5EF4-FFF2-40B4-BE49-F238E27FC236}">
                    <a16:creationId xmlns:a16="http://schemas.microsoft.com/office/drawing/2014/main" id="{4984B700-4C0E-48CB-8442-DBE31A3F828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0" name="Groep 339">
                <a:extLst>
                  <a:ext uri="{FF2B5EF4-FFF2-40B4-BE49-F238E27FC236}">
                    <a16:creationId xmlns:a16="http://schemas.microsoft.com/office/drawing/2014/main" id="{67A834CE-E646-4242-86A4-F8809FC3C7BA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79" name="Groep 378">
                  <a:extLst>
                    <a:ext uri="{FF2B5EF4-FFF2-40B4-BE49-F238E27FC236}">
                      <a16:creationId xmlns:a16="http://schemas.microsoft.com/office/drawing/2014/main" id="{A3F9B12F-7157-43B5-9DF3-9D0E3D1F19C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3" name="Rechte verbindingslijn 382">
                    <a:extLst>
                      <a:ext uri="{FF2B5EF4-FFF2-40B4-BE49-F238E27FC236}">
                        <a16:creationId xmlns:a16="http://schemas.microsoft.com/office/drawing/2014/main" id="{82063577-19D8-4870-BD5D-4570FBC5D7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0502EE74-CF2C-4102-B605-00E03BB148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5" name="Rechte verbindingslijn 384">
                    <a:extLst>
                      <a:ext uri="{FF2B5EF4-FFF2-40B4-BE49-F238E27FC236}">
                        <a16:creationId xmlns:a16="http://schemas.microsoft.com/office/drawing/2014/main" id="{94E12464-E190-42F9-AF15-C6E9C9C171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C46362BE-C6B3-467D-8835-D2A435A9A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22AB6B24-6619-4BA7-BB93-3DA88E8228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0" name="Groep 379">
                  <a:extLst>
                    <a:ext uri="{FF2B5EF4-FFF2-40B4-BE49-F238E27FC236}">
                      <a16:creationId xmlns:a16="http://schemas.microsoft.com/office/drawing/2014/main" id="{AE0626BE-AD62-4FB8-BEE5-6F3D096927D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1" name="Rechthoek 380">
                    <a:extLst>
                      <a:ext uri="{FF2B5EF4-FFF2-40B4-BE49-F238E27FC236}">
                        <a16:creationId xmlns:a16="http://schemas.microsoft.com/office/drawing/2014/main" id="{35D10F21-292D-474F-93B7-309A58640F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2" name="Pijl: punthaak 381">
                    <a:extLst>
                      <a:ext uri="{FF2B5EF4-FFF2-40B4-BE49-F238E27FC236}">
                        <a16:creationId xmlns:a16="http://schemas.microsoft.com/office/drawing/2014/main" id="{97FEFCDB-453F-4752-8189-69AFCF74A11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41" name="Groep 340">
                <a:extLst>
                  <a:ext uri="{FF2B5EF4-FFF2-40B4-BE49-F238E27FC236}">
                    <a16:creationId xmlns:a16="http://schemas.microsoft.com/office/drawing/2014/main" id="{379CA1AC-C0E1-4ED0-A7A7-A195BA061FE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70" name="Groep 369">
                  <a:extLst>
                    <a:ext uri="{FF2B5EF4-FFF2-40B4-BE49-F238E27FC236}">
                      <a16:creationId xmlns:a16="http://schemas.microsoft.com/office/drawing/2014/main" id="{4271EAA3-37DD-48B6-B0B5-79446CBB60F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F14A803C-2198-4281-83DB-6026CCA1C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Rechte verbindingslijn 374">
                    <a:extLst>
                      <a:ext uri="{FF2B5EF4-FFF2-40B4-BE49-F238E27FC236}">
                        <a16:creationId xmlns:a16="http://schemas.microsoft.com/office/drawing/2014/main" id="{64B0EB0B-5DCF-4415-B585-DD32485B9B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Rechte verbindingslijn 375">
                    <a:extLst>
                      <a:ext uri="{FF2B5EF4-FFF2-40B4-BE49-F238E27FC236}">
                        <a16:creationId xmlns:a16="http://schemas.microsoft.com/office/drawing/2014/main" id="{B69E2454-95D2-4DCD-A38F-F09BB2CFD7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7" name="Rechte verbindingslijn 376">
                    <a:extLst>
                      <a:ext uri="{FF2B5EF4-FFF2-40B4-BE49-F238E27FC236}">
                        <a16:creationId xmlns:a16="http://schemas.microsoft.com/office/drawing/2014/main" id="{FD9237B4-DFF4-4F66-8A8E-6ECFBA8C8B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8" name="Rechte verbindingslijn 377">
                    <a:extLst>
                      <a:ext uri="{FF2B5EF4-FFF2-40B4-BE49-F238E27FC236}">
                        <a16:creationId xmlns:a16="http://schemas.microsoft.com/office/drawing/2014/main" id="{733D1731-FDBA-42A4-B8BF-94E60667EF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1" name="Groep 370">
                  <a:extLst>
                    <a:ext uri="{FF2B5EF4-FFF2-40B4-BE49-F238E27FC236}">
                      <a16:creationId xmlns:a16="http://schemas.microsoft.com/office/drawing/2014/main" id="{0E893C93-3D24-4289-ADFF-03D8EE6102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2" name="Rechthoek 371">
                    <a:extLst>
                      <a:ext uri="{FF2B5EF4-FFF2-40B4-BE49-F238E27FC236}">
                        <a16:creationId xmlns:a16="http://schemas.microsoft.com/office/drawing/2014/main" id="{D49695B7-7BE1-4AD1-BEEE-896DA5714F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3" name="Pijl: punthaak 372">
                    <a:extLst>
                      <a:ext uri="{FF2B5EF4-FFF2-40B4-BE49-F238E27FC236}">
                        <a16:creationId xmlns:a16="http://schemas.microsoft.com/office/drawing/2014/main" id="{901D2692-2DC4-4C06-80B3-F07E01E134F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87B33B9B-0149-4AFC-AEC4-744803F280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E9CF9DDD-054E-4CB5-87D5-B5670F45C4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4" name="Groep 343">
                <a:extLst>
                  <a:ext uri="{FF2B5EF4-FFF2-40B4-BE49-F238E27FC236}">
                    <a16:creationId xmlns:a16="http://schemas.microsoft.com/office/drawing/2014/main" id="{AD71F59F-679B-4D42-AC50-BB2E807E32B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59" name="Rechthoek 358">
                  <a:extLst>
                    <a:ext uri="{FF2B5EF4-FFF2-40B4-BE49-F238E27FC236}">
                      <a16:creationId xmlns:a16="http://schemas.microsoft.com/office/drawing/2014/main" id="{9548A204-D5CB-49F7-916F-40DD3EC0388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ep 359">
                  <a:extLst>
                    <a:ext uri="{FF2B5EF4-FFF2-40B4-BE49-F238E27FC236}">
                      <a16:creationId xmlns:a16="http://schemas.microsoft.com/office/drawing/2014/main" id="{4750522D-FD77-4613-9B02-D859406C1C7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61" name="Groep 360">
                    <a:extLst>
                      <a:ext uri="{FF2B5EF4-FFF2-40B4-BE49-F238E27FC236}">
                        <a16:creationId xmlns:a16="http://schemas.microsoft.com/office/drawing/2014/main" id="{CA4ED71B-8B8A-417A-BC64-923C8B972F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5" name="Rechte verbindingslijn 364">
                      <a:extLst>
                        <a:ext uri="{FF2B5EF4-FFF2-40B4-BE49-F238E27FC236}">
                          <a16:creationId xmlns:a16="http://schemas.microsoft.com/office/drawing/2014/main" id="{BDD6F05D-CD24-4143-98DF-6E6EBD798E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CF8E2B0E-5B76-4DA3-84D9-2AB777875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7" name="Rechte verbindingslijn 366">
                      <a:extLst>
                        <a:ext uri="{FF2B5EF4-FFF2-40B4-BE49-F238E27FC236}">
                          <a16:creationId xmlns:a16="http://schemas.microsoft.com/office/drawing/2014/main" id="{4C8B4866-3BEF-4F04-9BE5-A6176D678DA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CF4B2066-533A-415E-A08B-037456A6E0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877384D0-91E2-4DB7-9F6E-5B95E6C3475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2" name="Groep 361">
                    <a:extLst>
                      <a:ext uri="{FF2B5EF4-FFF2-40B4-BE49-F238E27FC236}">
                        <a16:creationId xmlns:a16="http://schemas.microsoft.com/office/drawing/2014/main" id="{F4F79A99-876B-4A8F-AE58-95150C0A2F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3" name="Rechthoek 362">
                      <a:extLst>
                        <a:ext uri="{FF2B5EF4-FFF2-40B4-BE49-F238E27FC236}">
                          <a16:creationId xmlns:a16="http://schemas.microsoft.com/office/drawing/2014/main" id="{2F411B75-BFAC-4CE9-B464-B029334F44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4" name="Pijl: punthaak 363">
                      <a:extLst>
                        <a:ext uri="{FF2B5EF4-FFF2-40B4-BE49-F238E27FC236}">
                          <a16:creationId xmlns:a16="http://schemas.microsoft.com/office/drawing/2014/main" id="{48504178-6942-4B13-9BBC-59A8D8B7984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5" name="Groep 344">
                <a:extLst>
                  <a:ext uri="{FF2B5EF4-FFF2-40B4-BE49-F238E27FC236}">
                    <a16:creationId xmlns:a16="http://schemas.microsoft.com/office/drawing/2014/main" id="{4EA1BB6D-AA02-4E69-B47C-91E6C757ABC3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48" name="Rechthoek 347">
                  <a:extLst>
                    <a:ext uri="{FF2B5EF4-FFF2-40B4-BE49-F238E27FC236}">
                      <a16:creationId xmlns:a16="http://schemas.microsoft.com/office/drawing/2014/main" id="{C9698BBB-321C-4AA3-8082-2903EAF9071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6D895A6A-AF9E-4C11-9732-B293EE9A40E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50" name="Groep 349">
                    <a:extLst>
                      <a:ext uri="{FF2B5EF4-FFF2-40B4-BE49-F238E27FC236}">
                        <a16:creationId xmlns:a16="http://schemas.microsoft.com/office/drawing/2014/main" id="{760E2420-2672-4991-A4F2-03C2E95312A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4" name="Rechte verbindingslijn 353">
                      <a:extLst>
                        <a:ext uri="{FF2B5EF4-FFF2-40B4-BE49-F238E27FC236}">
                          <a16:creationId xmlns:a16="http://schemas.microsoft.com/office/drawing/2014/main" id="{E0AFD5F8-1BE1-42BC-9AA9-DC18AACFE3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5" name="Rechte verbindingslijn 354">
                      <a:extLst>
                        <a:ext uri="{FF2B5EF4-FFF2-40B4-BE49-F238E27FC236}">
                          <a16:creationId xmlns:a16="http://schemas.microsoft.com/office/drawing/2014/main" id="{4022D494-2745-4548-A640-B103B612F7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6" name="Rechte verbindingslijn 355">
                      <a:extLst>
                        <a:ext uri="{FF2B5EF4-FFF2-40B4-BE49-F238E27FC236}">
                          <a16:creationId xmlns:a16="http://schemas.microsoft.com/office/drawing/2014/main" id="{09DA59E9-30F7-483B-80F9-327875AF18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7" name="Rechte verbindingslijn 356">
                      <a:extLst>
                        <a:ext uri="{FF2B5EF4-FFF2-40B4-BE49-F238E27FC236}">
                          <a16:creationId xmlns:a16="http://schemas.microsoft.com/office/drawing/2014/main" id="{D4788D95-000C-408B-959A-B50F95145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8" name="Rechte verbindingslijn 357">
                      <a:extLst>
                        <a:ext uri="{FF2B5EF4-FFF2-40B4-BE49-F238E27FC236}">
                          <a16:creationId xmlns:a16="http://schemas.microsoft.com/office/drawing/2014/main" id="{DDCE9CDB-846A-495F-9A04-0ECB39F650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1" name="Groep 350">
                    <a:extLst>
                      <a:ext uri="{FF2B5EF4-FFF2-40B4-BE49-F238E27FC236}">
                        <a16:creationId xmlns:a16="http://schemas.microsoft.com/office/drawing/2014/main" id="{6AC724E1-9CF8-4A1D-BBF1-8F13345BE6B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52" name="Rechthoek 351">
                      <a:extLst>
                        <a:ext uri="{FF2B5EF4-FFF2-40B4-BE49-F238E27FC236}">
                          <a16:creationId xmlns:a16="http://schemas.microsoft.com/office/drawing/2014/main" id="{8A7D43A3-F1FC-49E0-8C78-50741FBCF0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3" name="Pijl: punthaak 352">
                      <a:extLst>
                        <a:ext uri="{FF2B5EF4-FFF2-40B4-BE49-F238E27FC236}">
                          <a16:creationId xmlns:a16="http://schemas.microsoft.com/office/drawing/2014/main" id="{8727FBB5-C6EE-4C43-AF88-CA6D733BF0A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8AF446AA-ADAB-404F-8802-F9FA8E54EB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47" name="Rechthoek 346">
                <a:extLst>
                  <a:ext uri="{FF2B5EF4-FFF2-40B4-BE49-F238E27FC236}">
                    <a16:creationId xmlns:a16="http://schemas.microsoft.com/office/drawing/2014/main" id="{C977A614-AF7E-45D5-B379-9428BC931F2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F5BA2189-21F8-4AD0-8D38-F17A254530C1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14" name="Ovaal 313">
              <a:extLst>
                <a:ext uri="{FF2B5EF4-FFF2-40B4-BE49-F238E27FC236}">
                  <a16:creationId xmlns:a16="http://schemas.microsoft.com/office/drawing/2014/main" id="{BDC9CFE2-0E09-4B26-8455-BF5FF3902C69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15" name="Ovaal 314">
              <a:extLst>
                <a:ext uri="{FF2B5EF4-FFF2-40B4-BE49-F238E27FC236}">
                  <a16:creationId xmlns:a16="http://schemas.microsoft.com/office/drawing/2014/main" id="{7068938B-9E97-47DA-B151-49B29FB98C09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16" name="Ovaal 315">
              <a:extLst>
                <a:ext uri="{FF2B5EF4-FFF2-40B4-BE49-F238E27FC236}">
                  <a16:creationId xmlns:a16="http://schemas.microsoft.com/office/drawing/2014/main" id="{0F205483-8693-4A3E-B19E-356EE57885C5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17" name="Meer informatie">
              <a:extLst>
                <a:ext uri="{FF2B5EF4-FFF2-40B4-BE49-F238E27FC236}">
                  <a16:creationId xmlns:a16="http://schemas.microsoft.com/office/drawing/2014/main" id="{C4A22B0F-B247-4065-82DE-56B87FB04C63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34" name="Freeform 101">
                <a:extLst>
                  <a:ext uri="{FF2B5EF4-FFF2-40B4-BE49-F238E27FC236}">
                    <a16:creationId xmlns:a16="http://schemas.microsoft.com/office/drawing/2014/main" id="{1B5817AE-F959-4B29-8E87-A3A92A3B49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35" name="Rechthoek 334">
                <a:extLst>
                  <a:ext uri="{FF2B5EF4-FFF2-40B4-BE49-F238E27FC236}">
                    <a16:creationId xmlns:a16="http://schemas.microsoft.com/office/drawing/2014/main" id="{F5DF0548-1CE5-4B74-A8C2-6C93F13749DC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18" name="Rechthoek 317">
              <a:extLst>
                <a:ext uri="{FF2B5EF4-FFF2-40B4-BE49-F238E27FC236}">
                  <a16:creationId xmlns:a16="http://schemas.microsoft.com/office/drawing/2014/main" id="{24BCFF76-1D0D-415B-BDC9-A871E5B9D0A8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19" name="Ovaal 318">
              <a:extLst>
                <a:ext uri="{FF2B5EF4-FFF2-40B4-BE49-F238E27FC236}">
                  <a16:creationId xmlns:a16="http://schemas.microsoft.com/office/drawing/2014/main" id="{E32EEC9C-872D-4907-9FA2-7CB184898A2D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20" name="Ovaal 319">
              <a:extLst>
                <a:ext uri="{FF2B5EF4-FFF2-40B4-BE49-F238E27FC236}">
                  <a16:creationId xmlns:a16="http://schemas.microsoft.com/office/drawing/2014/main" id="{C9615CDD-3D3F-450E-A8C5-622FBC414781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1" name="Rechthoek 320">
              <a:extLst>
                <a:ext uri="{FF2B5EF4-FFF2-40B4-BE49-F238E27FC236}">
                  <a16:creationId xmlns:a16="http://schemas.microsoft.com/office/drawing/2014/main" id="{F0D2D8F5-0962-4AE2-B414-E8792D12D380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22" name="Rechthoek 321">
              <a:extLst>
                <a:ext uri="{FF2B5EF4-FFF2-40B4-BE49-F238E27FC236}">
                  <a16:creationId xmlns:a16="http://schemas.microsoft.com/office/drawing/2014/main" id="{5349C7E1-3201-4ABE-94D9-EC44BF6A4D8D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3" name="Rechthoek 322">
              <a:extLst>
                <a:ext uri="{FF2B5EF4-FFF2-40B4-BE49-F238E27FC236}">
                  <a16:creationId xmlns:a16="http://schemas.microsoft.com/office/drawing/2014/main" id="{8F79E0A1-D3CC-4B63-9466-B4FC80F084CA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24" name="Rechte verbindingslijn 323">
              <a:extLst>
                <a:ext uri="{FF2B5EF4-FFF2-40B4-BE49-F238E27FC236}">
                  <a16:creationId xmlns:a16="http://schemas.microsoft.com/office/drawing/2014/main" id="{D2CF3621-13A5-4FF7-B05A-5912A4176D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5" name="Rechte verbindingslijn 324">
              <a:extLst>
                <a:ext uri="{FF2B5EF4-FFF2-40B4-BE49-F238E27FC236}">
                  <a16:creationId xmlns:a16="http://schemas.microsoft.com/office/drawing/2014/main" id="{AC7D6FED-F1E8-4314-8E4A-243AF45C96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6" name="Rechte verbindingslijn 325">
              <a:extLst>
                <a:ext uri="{FF2B5EF4-FFF2-40B4-BE49-F238E27FC236}">
                  <a16:creationId xmlns:a16="http://schemas.microsoft.com/office/drawing/2014/main" id="{F8F3BE56-AA4F-47AB-A68D-6E53DB0440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7" name="Rechte verbindingslijn 326">
              <a:extLst>
                <a:ext uri="{FF2B5EF4-FFF2-40B4-BE49-F238E27FC236}">
                  <a16:creationId xmlns:a16="http://schemas.microsoft.com/office/drawing/2014/main" id="{19880223-97DB-4B58-BE52-6861BAC883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28" name="Rechthoek 327">
              <a:extLst>
                <a:ext uri="{FF2B5EF4-FFF2-40B4-BE49-F238E27FC236}">
                  <a16:creationId xmlns:a16="http://schemas.microsoft.com/office/drawing/2014/main" id="{171BBBB4-C903-49E8-8927-3153F38564B7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073FF6CD-9393-45C0-9FFB-DE9262C45A62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39CAA015-CB95-488B-AB85-921565B4BCB9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8A8473E7-A03E-4015-9415-5A7DEE4C3835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2" name="Ovaal 331">
              <a:extLst>
                <a:ext uri="{FF2B5EF4-FFF2-40B4-BE49-F238E27FC236}">
                  <a16:creationId xmlns:a16="http://schemas.microsoft.com/office/drawing/2014/main" id="{18BD78C6-72BC-4196-A326-16BCFB595882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3" name="Rechthoek 332">
              <a:extLst>
                <a:ext uri="{FF2B5EF4-FFF2-40B4-BE49-F238E27FC236}">
                  <a16:creationId xmlns:a16="http://schemas.microsoft.com/office/drawing/2014/main" id="{F5B0189B-32CF-4E58-A8EB-DCA9486B4B03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60" name="Tekstvak 159">
            <a:extLst>
              <a:ext uri="{FF2B5EF4-FFF2-40B4-BE49-F238E27FC236}">
                <a16:creationId xmlns:a16="http://schemas.microsoft.com/office/drawing/2014/main" id="{D4E9282F-A068-4232-BB77-95F2FC2EB158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13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/>
              <a:t>Image and Text 50/50%</a:t>
            </a:r>
            <a:endParaRPr lang="en-GB" b="1" dirty="0"/>
          </a:p>
        </p:txBody>
      </p:sp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76BA78F3-193A-455F-91D7-7620C1E383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2715" y="1252538"/>
            <a:ext cx="5446714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grpSp>
        <p:nvGrpSpPr>
          <p:cNvPr id="256" name="Instruction">
            <a:extLst>
              <a:ext uri="{FF2B5EF4-FFF2-40B4-BE49-F238E27FC236}">
                <a16:creationId xmlns:a16="http://schemas.microsoft.com/office/drawing/2014/main" id="{C48FB42F-5C56-4A34-A190-2211C10CEDC5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B64442F5-FD4E-49A0-A19C-95D343C3067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B68EB7EC-1020-4AE6-A703-4CDC04F6DBD7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D6B9CEAA-5A57-467E-B314-E39347414D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EEF5E846-F230-46EB-A98D-3BAF3ED49E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CD7E7283-580A-429E-9751-E8008409ABB2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C658939A-C494-4A3B-85D3-6FD76C00DC1F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AB172AEF-D7EF-4D40-98F7-E68D7C52550D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2650CEB8-E84B-479E-A1D8-92E0C0667312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DA6DA416-BDE4-474F-A430-A870023E333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1F2F1350-06B3-4076-A95D-B55D7F06725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25" name="Gelijkbenige driehoek 324">
                <a:extLst>
                  <a:ext uri="{FF2B5EF4-FFF2-40B4-BE49-F238E27FC236}">
                    <a16:creationId xmlns:a16="http://schemas.microsoft.com/office/drawing/2014/main" id="{83598FCC-AC25-465A-AB7E-B287A31AA9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5140FB46-DC18-4690-966F-094B0E54A8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05F7C281-6520-40EB-88E8-231E9518FF81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2C862694-529F-4B0A-80F9-669B916C115B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68" name="Rechte verbindingslijn 267">
              <a:extLst>
                <a:ext uri="{FF2B5EF4-FFF2-40B4-BE49-F238E27FC236}">
                  <a16:creationId xmlns:a16="http://schemas.microsoft.com/office/drawing/2014/main" id="{74DFC026-74D5-4972-9C9E-7E091502C8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9" name="Groep 268">
              <a:extLst>
                <a:ext uri="{FF2B5EF4-FFF2-40B4-BE49-F238E27FC236}">
                  <a16:creationId xmlns:a16="http://schemas.microsoft.com/office/drawing/2014/main" id="{0F187AE9-E344-4A9A-B6E1-34D1662BBC89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30292F56-63FB-4290-8383-54DA7710569D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321" name="Rechthoek 320">
                  <a:extLst>
                    <a:ext uri="{FF2B5EF4-FFF2-40B4-BE49-F238E27FC236}">
                      <a16:creationId xmlns:a16="http://schemas.microsoft.com/office/drawing/2014/main" id="{932A8527-4B46-419B-84EE-F2E5FABD7DD3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8B6C629D-17A5-43AF-BFF4-CA4DF394C7E9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9" name="Boog 318">
                <a:extLst>
                  <a:ext uri="{FF2B5EF4-FFF2-40B4-BE49-F238E27FC236}">
                    <a16:creationId xmlns:a16="http://schemas.microsoft.com/office/drawing/2014/main" id="{221BCF76-A2E0-4504-90C6-D20E43AC79EF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2788F78D-96E0-4BCB-A7CC-54FE7914AA5E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ep 269">
              <a:extLst>
                <a:ext uri="{FF2B5EF4-FFF2-40B4-BE49-F238E27FC236}">
                  <a16:creationId xmlns:a16="http://schemas.microsoft.com/office/drawing/2014/main" id="{ED7FCE15-1CDC-4D45-B46D-FFA6A0F1FC20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93" name="Rechthoek 292">
                <a:extLst>
                  <a:ext uri="{FF2B5EF4-FFF2-40B4-BE49-F238E27FC236}">
                    <a16:creationId xmlns:a16="http://schemas.microsoft.com/office/drawing/2014/main" id="{933E8996-50B0-452B-B1C2-A1F83E6596F1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Rechthoek 293">
                <a:extLst>
                  <a:ext uri="{FF2B5EF4-FFF2-40B4-BE49-F238E27FC236}">
                    <a16:creationId xmlns:a16="http://schemas.microsoft.com/office/drawing/2014/main" id="{6C04B496-4EE0-42AF-8A9F-35B4FAE15AFA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Tekstvak 294">
                <a:extLst>
                  <a:ext uri="{FF2B5EF4-FFF2-40B4-BE49-F238E27FC236}">
                    <a16:creationId xmlns:a16="http://schemas.microsoft.com/office/drawing/2014/main" id="{29028E97-716D-4764-9DEB-045AD48FB9B6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kstvak 295">
                <a:extLst>
                  <a:ext uri="{FF2B5EF4-FFF2-40B4-BE49-F238E27FC236}">
                    <a16:creationId xmlns:a16="http://schemas.microsoft.com/office/drawing/2014/main" id="{F64DA80E-18AE-4FE7-B515-E1328BA22D46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97" name="Picture 3">
                <a:extLst>
                  <a:ext uri="{FF2B5EF4-FFF2-40B4-BE49-F238E27FC236}">
                    <a16:creationId xmlns:a16="http://schemas.microsoft.com/office/drawing/2014/main" id="{54D82D48-4D4A-4C66-9D7B-BDDB57D513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8" name="Groep 297">
                <a:extLst>
                  <a:ext uri="{FF2B5EF4-FFF2-40B4-BE49-F238E27FC236}">
                    <a16:creationId xmlns:a16="http://schemas.microsoft.com/office/drawing/2014/main" id="{CFD35337-6497-40FA-BA5B-D1AAF9935E1D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308" name="Rechthoek: afgeronde hoeken 307">
                  <a:extLst>
                    <a:ext uri="{FF2B5EF4-FFF2-40B4-BE49-F238E27FC236}">
                      <a16:creationId xmlns:a16="http://schemas.microsoft.com/office/drawing/2014/main" id="{D5AE8179-BD69-4878-B16C-5954200B1A49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Rechthoek: afgeronde hoeken 308">
                  <a:extLst>
                    <a:ext uri="{FF2B5EF4-FFF2-40B4-BE49-F238E27FC236}">
                      <a16:creationId xmlns:a16="http://schemas.microsoft.com/office/drawing/2014/main" id="{FE773B3F-96D6-4F2C-9F6E-AC1DAD4ADD23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FB326E4-9C35-4761-907A-6F04FA49BBE0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6" name="Rechthoek 315">
                    <a:extLst>
                      <a:ext uri="{FF2B5EF4-FFF2-40B4-BE49-F238E27FC236}">
                        <a16:creationId xmlns:a16="http://schemas.microsoft.com/office/drawing/2014/main" id="{0A94BE61-4B69-4307-A46E-902BEF87C1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Pijl: punthaak 316">
                    <a:extLst>
                      <a:ext uri="{FF2B5EF4-FFF2-40B4-BE49-F238E27FC236}">
                        <a16:creationId xmlns:a16="http://schemas.microsoft.com/office/drawing/2014/main" id="{8A2F36E0-937F-4638-A671-42FB548CFC2C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3413BF27-871E-471D-8161-4396B33F1CE1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01B66647-A4F4-4AA5-A101-59C61097D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2D237109-9EF8-40A1-94BC-EF7DE0EAB8D8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12" name="Rechte verbindingslijn 311">
                  <a:extLst>
                    <a:ext uri="{FF2B5EF4-FFF2-40B4-BE49-F238E27FC236}">
                      <a16:creationId xmlns:a16="http://schemas.microsoft.com/office/drawing/2014/main" id="{4F17465E-7641-4D9E-93A2-A02D3FF1A87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13" name="Rechte verbindingslijn 312">
                  <a:extLst>
                    <a:ext uri="{FF2B5EF4-FFF2-40B4-BE49-F238E27FC236}">
                      <a16:creationId xmlns:a16="http://schemas.microsoft.com/office/drawing/2014/main" id="{E39CA5B3-DE07-442B-ADCF-00482ABAA4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99" name="Groep 298">
                <a:extLst>
                  <a:ext uri="{FF2B5EF4-FFF2-40B4-BE49-F238E27FC236}">
                    <a16:creationId xmlns:a16="http://schemas.microsoft.com/office/drawing/2014/main" id="{D3D7BC00-0C90-46C9-A3F3-5CC3C1A48CF6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67604053-8DD0-4E59-B20D-4F9B32378983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hthoek: afgeronde hoeken 300">
                  <a:extLst>
                    <a:ext uri="{FF2B5EF4-FFF2-40B4-BE49-F238E27FC236}">
                      <a16:creationId xmlns:a16="http://schemas.microsoft.com/office/drawing/2014/main" id="{1278AD9E-2F2D-4905-95A4-3C4E28B41825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00E9DA49-1767-4831-BDE5-54AACFD8193E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B005BC12-BD9D-4ADC-AAC4-641823FFA4D9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04" name="Vrije vorm: vorm 303">
                    <a:extLst>
                      <a:ext uri="{FF2B5EF4-FFF2-40B4-BE49-F238E27FC236}">
                        <a16:creationId xmlns:a16="http://schemas.microsoft.com/office/drawing/2014/main" id="{A45292C7-9F9D-42CE-99FC-6EDAA72282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05" name="Groep 304">
                    <a:extLst>
                      <a:ext uri="{FF2B5EF4-FFF2-40B4-BE49-F238E27FC236}">
                        <a16:creationId xmlns:a16="http://schemas.microsoft.com/office/drawing/2014/main" id="{930E0C57-B45D-445F-97C6-1BCD1B0AB1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06" name="Ovaal 305">
                      <a:extLst>
                        <a:ext uri="{FF2B5EF4-FFF2-40B4-BE49-F238E27FC236}">
                          <a16:creationId xmlns:a16="http://schemas.microsoft.com/office/drawing/2014/main" id="{0F83784E-3E26-46B0-952D-99967E96EA25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7" name="Gelijkbenige driehoek 34">
                      <a:extLst>
                        <a:ext uri="{FF2B5EF4-FFF2-40B4-BE49-F238E27FC236}">
                          <a16:creationId xmlns:a16="http://schemas.microsoft.com/office/drawing/2014/main" id="{6CF7A52C-7942-490C-946D-9FAC14716395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71" name="Ovaal 270">
              <a:extLst>
                <a:ext uri="{FF2B5EF4-FFF2-40B4-BE49-F238E27FC236}">
                  <a16:creationId xmlns:a16="http://schemas.microsoft.com/office/drawing/2014/main" id="{A3469D60-D0D1-42B2-8337-1CD425D3627B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BCC2D410-AFB5-4CAB-8A0E-02C68126E346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73" name="Groep 272">
              <a:extLst>
                <a:ext uri="{FF2B5EF4-FFF2-40B4-BE49-F238E27FC236}">
                  <a16:creationId xmlns:a16="http://schemas.microsoft.com/office/drawing/2014/main" id="{62537688-788E-4529-B66C-2D18B19F66FA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CC3A552-4920-4301-A819-7C9A551C7528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CDEE6FDB-92B4-4DF3-A84C-450CF512083A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Tekstvak 279">
                <a:extLst>
                  <a:ext uri="{FF2B5EF4-FFF2-40B4-BE49-F238E27FC236}">
                    <a16:creationId xmlns:a16="http://schemas.microsoft.com/office/drawing/2014/main" id="{60B806D5-1BA7-4EB0-8F1C-D8676BBCE425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1" name="Tekstvak 280">
                <a:extLst>
                  <a:ext uri="{FF2B5EF4-FFF2-40B4-BE49-F238E27FC236}">
                    <a16:creationId xmlns:a16="http://schemas.microsoft.com/office/drawing/2014/main" id="{F1C7E77E-0F16-4BDF-9607-2FCEC3913140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82" name="Picture 3">
                <a:extLst>
                  <a:ext uri="{FF2B5EF4-FFF2-40B4-BE49-F238E27FC236}">
                    <a16:creationId xmlns:a16="http://schemas.microsoft.com/office/drawing/2014/main" id="{48992B1D-CFA2-4D89-9036-FC3361B991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0976D7BE-618A-494E-9713-02906B67F3A0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61A84540-F217-42D7-B3F5-58A7FE713B8E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hthoek 47">
                  <a:extLst>
                    <a:ext uri="{FF2B5EF4-FFF2-40B4-BE49-F238E27FC236}">
                      <a16:creationId xmlns:a16="http://schemas.microsoft.com/office/drawing/2014/main" id="{C381A3E0-F416-43A0-A689-EB8E37484439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hthoek 47">
                  <a:extLst>
                    <a:ext uri="{FF2B5EF4-FFF2-40B4-BE49-F238E27FC236}">
                      <a16:creationId xmlns:a16="http://schemas.microsoft.com/office/drawing/2014/main" id="{027C7068-47B5-48AC-944A-8F3C5E653CCB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Koorde 291">
                  <a:extLst>
                    <a:ext uri="{FF2B5EF4-FFF2-40B4-BE49-F238E27FC236}">
                      <a16:creationId xmlns:a16="http://schemas.microsoft.com/office/drawing/2014/main" id="{5A5104E2-890F-472A-8E41-E83DFB269E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70E69784-CF36-446C-973F-81893AF3C0FC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85" name="Rechthoek 284">
                  <a:extLst>
                    <a:ext uri="{FF2B5EF4-FFF2-40B4-BE49-F238E27FC236}">
                      <a16:creationId xmlns:a16="http://schemas.microsoft.com/office/drawing/2014/main" id="{610141BC-27B3-4B47-9B10-6B9C1CC66325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hthoek 285">
                  <a:extLst>
                    <a:ext uri="{FF2B5EF4-FFF2-40B4-BE49-F238E27FC236}">
                      <a16:creationId xmlns:a16="http://schemas.microsoft.com/office/drawing/2014/main" id="{A18724E3-4820-4930-8392-1D8A34D22B5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Ovaal 286">
                  <a:extLst>
                    <a:ext uri="{FF2B5EF4-FFF2-40B4-BE49-F238E27FC236}">
                      <a16:creationId xmlns:a16="http://schemas.microsoft.com/office/drawing/2014/main" id="{318D5C76-D7FE-406E-9117-68E1532F29B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hthoek 47">
                  <a:extLst>
                    <a:ext uri="{FF2B5EF4-FFF2-40B4-BE49-F238E27FC236}">
                      <a16:creationId xmlns:a16="http://schemas.microsoft.com/office/drawing/2014/main" id="{74286897-B800-410A-A7B3-9EED3C8971F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F5931124-238A-446A-AEAA-14CA8E9933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75" name="Ovaal 274">
              <a:extLst>
                <a:ext uri="{FF2B5EF4-FFF2-40B4-BE49-F238E27FC236}">
                  <a16:creationId xmlns:a16="http://schemas.microsoft.com/office/drawing/2014/main" id="{ED08F11A-0D88-4F5C-8A0B-E6F29120454A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FCED71E4-AE3B-439D-834A-68BBA0805710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87F5AA18-D0AF-4981-98CC-D77E83B4B3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62" name="TextBox 7">
            <a:extLst>
              <a:ext uri="{FF2B5EF4-FFF2-40B4-BE49-F238E27FC236}">
                <a16:creationId xmlns:a16="http://schemas.microsoft.com/office/drawing/2014/main" id="{3067C4BF-DDE0-4DD8-BE07-E012776BDA97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ijdelijke aanduiding voor dianummer 5">
            <a:extLst>
              <a:ext uri="{FF2B5EF4-FFF2-40B4-BE49-F238E27FC236}">
                <a16:creationId xmlns:a16="http://schemas.microsoft.com/office/drawing/2014/main" id="{8061D5C0-E53B-4135-B32C-09724E89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164" name="Table 13">
            <a:extLst>
              <a:ext uri="{FF2B5EF4-FFF2-40B4-BE49-F238E27FC236}">
                <a16:creationId xmlns:a16="http://schemas.microsoft.com/office/drawing/2014/main" id="{27EB7EFD-8D49-49ED-9512-D6B1483BF1E3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65" name="Picture 2">
            <a:extLst>
              <a:ext uri="{FF2B5EF4-FFF2-40B4-BE49-F238E27FC236}">
                <a16:creationId xmlns:a16="http://schemas.microsoft.com/office/drawing/2014/main" id="{BD42DDB5-2031-4E83-AECA-64DE84EBB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67" name="Tijdelijke aanduiding voor datum 3">
            <a:extLst>
              <a:ext uri="{FF2B5EF4-FFF2-40B4-BE49-F238E27FC236}">
                <a16:creationId xmlns:a16="http://schemas.microsoft.com/office/drawing/2014/main" id="{D33EB8A3-BEAC-4AC6-8447-992549879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168" name="Tijdelijke aanduiding voor voettekst 4">
            <a:extLst>
              <a:ext uri="{FF2B5EF4-FFF2-40B4-BE49-F238E27FC236}">
                <a16:creationId xmlns:a16="http://schemas.microsoft.com/office/drawing/2014/main" id="{431B8CBE-59F8-4FDC-A0E0-E19B7A363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179" name="Tijdelijke aanduiding voor tekst 7">
            <a:extLst>
              <a:ext uri="{FF2B5EF4-FFF2-40B4-BE49-F238E27FC236}">
                <a16:creationId xmlns:a16="http://schemas.microsoft.com/office/drawing/2014/main" id="{BBC8F5C7-FB37-4C54-A344-2BF8B8E4D6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916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sp>
        <p:nvSpPr>
          <p:cNvPr id="326" name="Tijdelijke aanduiding voor tekst 4">
            <a:extLst>
              <a:ext uri="{FF2B5EF4-FFF2-40B4-BE49-F238E27FC236}">
                <a16:creationId xmlns:a16="http://schemas.microsoft.com/office/drawing/2014/main" id="{92D4CD22-40F9-4FF5-AFAD-9178B66B4C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grpSp>
        <p:nvGrpSpPr>
          <p:cNvPr id="327" name="Groep 326">
            <a:extLst>
              <a:ext uri="{FF2B5EF4-FFF2-40B4-BE49-F238E27FC236}">
                <a16:creationId xmlns:a16="http://schemas.microsoft.com/office/drawing/2014/main" id="{AD510E6F-F541-4B37-A220-F3BF54A07F43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328" name="Rechthoek 327">
              <a:extLst>
                <a:ext uri="{FF2B5EF4-FFF2-40B4-BE49-F238E27FC236}">
                  <a16:creationId xmlns:a16="http://schemas.microsoft.com/office/drawing/2014/main" id="{A6633E27-D967-44BC-9F33-EF04B533A4F1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F0558444-2454-4D24-A1AF-0E8CA7F0991D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2A8BA2D4-81EF-4949-BA3E-6F751D966B63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55DC8F53-B2E3-4440-A46C-BAAECE4CD4A4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332" name="Groep 331">
              <a:extLst>
                <a:ext uri="{FF2B5EF4-FFF2-40B4-BE49-F238E27FC236}">
                  <a16:creationId xmlns:a16="http://schemas.microsoft.com/office/drawing/2014/main" id="{93EE90D8-0CE1-4EEA-B7A0-0FB73A7BA8E5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56" name="Rechthoek 355">
                <a:extLst>
                  <a:ext uri="{FF2B5EF4-FFF2-40B4-BE49-F238E27FC236}">
                    <a16:creationId xmlns:a16="http://schemas.microsoft.com/office/drawing/2014/main" id="{A1E49B7E-2BE1-406E-A835-7840FBB026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57" name="Rechte verbindingslijn 356">
                <a:extLst>
                  <a:ext uri="{FF2B5EF4-FFF2-40B4-BE49-F238E27FC236}">
                    <a16:creationId xmlns:a16="http://schemas.microsoft.com/office/drawing/2014/main" id="{9A20AA0B-BAE3-4782-B4B9-004559587F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Rechte verbindingslijn 357">
                <a:extLst>
                  <a:ext uri="{FF2B5EF4-FFF2-40B4-BE49-F238E27FC236}">
                    <a16:creationId xmlns:a16="http://schemas.microsoft.com/office/drawing/2014/main" id="{F8EC6E5E-57AE-4658-AD7F-50FEC53D08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42943951-40F5-40CB-A56B-2D6201AFE7F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0" name="Groep 359">
                <a:extLst>
                  <a:ext uri="{FF2B5EF4-FFF2-40B4-BE49-F238E27FC236}">
                    <a16:creationId xmlns:a16="http://schemas.microsoft.com/office/drawing/2014/main" id="{37F26595-6FAD-4F38-ABCF-F0D70AE49A6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9" name="Groep 398">
                  <a:extLst>
                    <a:ext uri="{FF2B5EF4-FFF2-40B4-BE49-F238E27FC236}">
                      <a16:creationId xmlns:a16="http://schemas.microsoft.com/office/drawing/2014/main" id="{D12FCB2E-CA45-4DC2-9976-E30368653EC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B8E3935B-8B3A-42A7-BD9B-3191EC95B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53158500-1354-4D46-AC9F-0A425A8F09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5" name="Rechte verbindingslijn 404">
                    <a:extLst>
                      <a:ext uri="{FF2B5EF4-FFF2-40B4-BE49-F238E27FC236}">
                        <a16:creationId xmlns:a16="http://schemas.microsoft.com/office/drawing/2014/main" id="{F4F4586F-E2D9-4104-BDB9-AE3C09008D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6" name="Rechte verbindingslijn 405">
                    <a:extLst>
                      <a:ext uri="{FF2B5EF4-FFF2-40B4-BE49-F238E27FC236}">
                        <a16:creationId xmlns:a16="http://schemas.microsoft.com/office/drawing/2014/main" id="{5665AD11-B6DA-4192-86B7-6C7DA2BB9B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7" name="Rechte verbindingslijn 406">
                    <a:extLst>
                      <a:ext uri="{FF2B5EF4-FFF2-40B4-BE49-F238E27FC236}">
                        <a16:creationId xmlns:a16="http://schemas.microsoft.com/office/drawing/2014/main" id="{EA025782-53DC-449C-82A1-A69F57E4BE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0" name="Groep 399">
                  <a:extLst>
                    <a:ext uri="{FF2B5EF4-FFF2-40B4-BE49-F238E27FC236}">
                      <a16:creationId xmlns:a16="http://schemas.microsoft.com/office/drawing/2014/main" id="{D30F7342-1D42-4096-8CE4-D1226C20D73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1" name="Rechthoek 400">
                    <a:extLst>
                      <a:ext uri="{FF2B5EF4-FFF2-40B4-BE49-F238E27FC236}">
                        <a16:creationId xmlns:a16="http://schemas.microsoft.com/office/drawing/2014/main" id="{9840A7DC-FBC4-453D-AFC7-7BB2E19643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2" name="Pijl: punthaak 401">
                    <a:extLst>
                      <a:ext uri="{FF2B5EF4-FFF2-40B4-BE49-F238E27FC236}">
                        <a16:creationId xmlns:a16="http://schemas.microsoft.com/office/drawing/2014/main" id="{1BA71C8E-B405-44BA-BE9F-88DBB6A0BD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1" name="Groep 360">
                <a:extLst>
                  <a:ext uri="{FF2B5EF4-FFF2-40B4-BE49-F238E27FC236}">
                    <a16:creationId xmlns:a16="http://schemas.microsoft.com/office/drawing/2014/main" id="{C857290A-CB18-49E4-8450-2DB89AD46C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2271DED1-4335-48E1-8690-3B6E1E672FC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94" name="Rechte verbindingslijn 393">
                    <a:extLst>
                      <a:ext uri="{FF2B5EF4-FFF2-40B4-BE49-F238E27FC236}">
                        <a16:creationId xmlns:a16="http://schemas.microsoft.com/office/drawing/2014/main" id="{3A832EEE-E8FA-42EC-AFBC-C3C7907A0D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06CC1A5C-5071-4667-BE94-83B656BAC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A044AF54-A245-4EFA-98BD-F1413788A4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980745F3-B586-4374-A224-B618436249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59C00884-74DA-4A99-A90B-B8DC4F094F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EB08C27F-DAE4-441F-9450-1FE51799DC9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2" name="Rechthoek 391">
                    <a:extLst>
                      <a:ext uri="{FF2B5EF4-FFF2-40B4-BE49-F238E27FC236}">
                        <a16:creationId xmlns:a16="http://schemas.microsoft.com/office/drawing/2014/main" id="{4B6F9AD2-B4AC-43FF-BD0B-3011F6C32A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Pijl: punthaak 392">
                    <a:extLst>
                      <a:ext uri="{FF2B5EF4-FFF2-40B4-BE49-F238E27FC236}">
                        <a16:creationId xmlns:a16="http://schemas.microsoft.com/office/drawing/2014/main" id="{1990BA65-A9AC-44B2-96E6-7BA870305B5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2" name="Rechte verbindingslijn 361">
                <a:extLst>
                  <a:ext uri="{FF2B5EF4-FFF2-40B4-BE49-F238E27FC236}">
                    <a16:creationId xmlns:a16="http://schemas.microsoft.com/office/drawing/2014/main" id="{3FB7694D-3178-462A-A76F-195FFB7A3B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036E9E6A-8CDD-4BA8-B6BD-86E18BC36A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64" name="Groep 363">
                <a:extLst>
                  <a:ext uri="{FF2B5EF4-FFF2-40B4-BE49-F238E27FC236}">
                    <a16:creationId xmlns:a16="http://schemas.microsoft.com/office/drawing/2014/main" id="{013B4B66-07CB-4FB6-BC06-B2440EEC582F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9" name="Rechthoek 378">
                  <a:extLst>
                    <a:ext uri="{FF2B5EF4-FFF2-40B4-BE49-F238E27FC236}">
                      <a16:creationId xmlns:a16="http://schemas.microsoft.com/office/drawing/2014/main" id="{9EB597B3-9C6D-472E-91F1-535481A4A4E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0" name="Groep 379">
                  <a:extLst>
                    <a:ext uri="{FF2B5EF4-FFF2-40B4-BE49-F238E27FC236}">
                      <a16:creationId xmlns:a16="http://schemas.microsoft.com/office/drawing/2014/main" id="{5C5D19C0-A97C-49F5-A206-C0D7D1401E5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1" name="Groep 380">
                    <a:extLst>
                      <a:ext uri="{FF2B5EF4-FFF2-40B4-BE49-F238E27FC236}">
                        <a16:creationId xmlns:a16="http://schemas.microsoft.com/office/drawing/2014/main" id="{7C1A0A81-8AD0-42C2-ADCB-212FE4AC524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85" name="Rechte verbindingslijn 384">
                      <a:extLst>
                        <a:ext uri="{FF2B5EF4-FFF2-40B4-BE49-F238E27FC236}">
                          <a16:creationId xmlns:a16="http://schemas.microsoft.com/office/drawing/2014/main" id="{415ECE30-D62D-4AC3-B308-BE38E8A439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6" name="Rechte verbindingslijn 385">
                      <a:extLst>
                        <a:ext uri="{FF2B5EF4-FFF2-40B4-BE49-F238E27FC236}">
                          <a16:creationId xmlns:a16="http://schemas.microsoft.com/office/drawing/2014/main" id="{4A3B1585-A6DD-49D2-806A-60BBDB4EF6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7" name="Rechte verbindingslijn 386">
                      <a:extLst>
                        <a:ext uri="{FF2B5EF4-FFF2-40B4-BE49-F238E27FC236}">
                          <a16:creationId xmlns:a16="http://schemas.microsoft.com/office/drawing/2014/main" id="{B727F304-C57B-4C39-9D77-6D27722C9A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8" name="Rechte verbindingslijn 387">
                      <a:extLst>
                        <a:ext uri="{FF2B5EF4-FFF2-40B4-BE49-F238E27FC236}">
                          <a16:creationId xmlns:a16="http://schemas.microsoft.com/office/drawing/2014/main" id="{481E278A-F30D-4633-92F1-5C62FB2BF3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9" name="Rechte verbindingslijn 388">
                      <a:extLst>
                        <a:ext uri="{FF2B5EF4-FFF2-40B4-BE49-F238E27FC236}">
                          <a16:creationId xmlns:a16="http://schemas.microsoft.com/office/drawing/2014/main" id="{E4E3CAA1-4446-4D3D-BAAB-490E4E6F689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2" name="Groep 381">
                    <a:extLst>
                      <a:ext uri="{FF2B5EF4-FFF2-40B4-BE49-F238E27FC236}">
                        <a16:creationId xmlns:a16="http://schemas.microsoft.com/office/drawing/2014/main" id="{B891A7F4-5EC5-448F-A826-4AAEC98FB6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3" name="Rechthoek 382">
                      <a:extLst>
                        <a:ext uri="{FF2B5EF4-FFF2-40B4-BE49-F238E27FC236}">
                          <a16:creationId xmlns:a16="http://schemas.microsoft.com/office/drawing/2014/main" id="{3B15D8D7-F0DF-443A-9196-69F91601B25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4" name="Pijl: punthaak 383">
                      <a:extLst>
                        <a:ext uri="{FF2B5EF4-FFF2-40B4-BE49-F238E27FC236}">
                          <a16:creationId xmlns:a16="http://schemas.microsoft.com/office/drawing/2014/main" id="{00A55ADF-BEA7-4810-9A32-C1A24CF2D1E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5" name="Groep 364">
                <a:extLst>
                  <a:ext uri="{FF2B5EF4-FFF2-40B4-BE49-F238E27FC236}">
                    <a16:creationId xmlns:a16="http://schemas.microsoft.com/office/drawing/2014/main" id="{43A8CF68-87D6-4635-B4EF-CE99AEC3310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8" name="Rechthoek 367">
                  <a:extLst>
                    <a:ext uri="{FF2B5EF4-FFF2-40B4-BE49-F238E27FC236}">
                      <a16:creationId xmlns:a16="http://schemas.microsoft.com/office/drawing/2014/main" id="{8049169F-DC48-4F07-A1CD-CB1157A822D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9" name="Groep 368">
                  <a:extLst>
                    <a:ext uri="{FF2B5EF4-FFF2-40B4-BE49-F238E27FC236}">
                      <a16:creationId xmlns:a16="http://schemas.microsoft.com/office/drawing/2014/main" id="{DCE26D16-94D0-414C-B5F9-393EE3F35F6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0" name="Groep 369">
                    <a:extLst>
                      <a:ext uri="{FF2B5EF4-FFF2-40B4-BE49-F238E27FC236}">
                        <a16:creationId xmlns:a16="http://schemas.microsoft.com/office/drawing/2014/main" id="{47C8295B-D656-4D5E-B340-4FFFA9DDF2F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74" name="Rechte verbindingslijn 373">
                      <a:extLst>
                        <a:ext uri="{FF2B5EF4-FFF2-40B4-BE49-F238E27FC236}">
                          <a16:creationId xmlns:a16="http://schemas.microsoft.com/office/drawing/2014/main" id="{FEB0F4A0-DD09-4E6A-9795-BB1ACF72E2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5" name="Rechte verbindingslijn 374">
                      <a:extLst>
                        <a:ext uri="{FF2B5EF4-FFF2-40B4-BE49-F238E27FC236}">
                          <a16:creationId xmlns:a16="http://schemas.microsoft.com/office/drawing/2014/main" id="{3714DF04-FF50-459C-A01C-942201FF801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6" name="Rechte verbindingslijn 375">
                      <a:extLst>
                        <a:ext uri="{FF2B5EF4-FFF2-40B4-BE49-F238E27FC236}">
                          <a16:creationId xmlns:a16="http://schemas.microsoft.com/office/drawing/2014/main" id="{417DD012-160F-424C-91F0-93EB6F1EE21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647373D5-B243-4560-9D71-5B7953830E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4B459A8B-1024-4451-AF85-9444CD28D5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1" name="Groep 370">
                    <a:extLst>
                      <a:ext uri="{FF2B5EF4-FFF2-40B4-BE49-F238E27FC236}">
                        <a16:creationId xmlns:a16="http://schemas.microsoft.com/office/drawing/2014/main" id="{5E8BC2F6-752A-4782-8ECC-52B3A65C57B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2" name="Rechthoek 371">
                      <a:extLst>
                        <a:ext uri="{FF2B5EF4-FFF2-40B4-BE49-F238E27FC236}">
                          <a16:creationId xmlns:a16="http://schemas.microsoft.com/office/drawing/2014/main" id="{16C21417-A3A0-49A8-A02E-352004CF9B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3" name="Pijl: punthaak 372">
                      <a:extLst>
                        <a:ext uri="{FF2B5EF4-FFF2-40B4-BE49-F238E27FC236}">
                          <a16:creationId xmlns:a16="http://schemas.microsoft.com/office/drawing/2014/main" id="{DD9491AB-0524-429C-AE8F-0330C88E701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66" name="Rechthoek 365">
                <a:extLst>
                  <a:ext uri="{FF2B5EF4-FFF2-40B4-BE49-F238E27FC236}">
                    <a16:creationId xmlns:a16="http://schemas.microsoft.com/office/drawing/2014/main" id="{1B0255C1-4A09-476D-9185-D636D78C5E0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A492FDA7-0189-4DA6-9661-EC7C91E1149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6BF2F6A2-191A-4F1E-BF4C-C5670E5AFC73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0701DDC4-A2DC-470B-9191-5438516FFEBC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8C7B4439-851D-4A85-8C26-A0529F68F6DF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0D79BDC8-0364-434B-8077-0BE3A89C2184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37" name="Meer informatie">
              <a:extLst>
                <a:ext uri="{FF2B5EF4-FFF2-40B4-BE49-F238E27FC236}">
                  <a16:creationId xmlns:a16="http://schemas.microsoft.com/office/drawing/2014/main" id="{AD194D60-9087-404A-A7A1-59A128253D13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54" name="Freeform 101">
                <a:extLst>
                  <a:ext uri="{FF2B5EF4-FFF2-40B4-BE49-F238E27FC236}">
                    <a16:creationId xmlns:a16="http://schemas.microsoft.com/office/drawing/2014/main" id="{3842865F-30BD-42DA-BCE0-666D9152A5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 dirty="0"/>
              </a:p>
            </p:txBody>
          </p:sp>
          <p:sp>
            <p:nvSpPr>
              <p:cNvPr id="355" name="Rechthoek 354">
                <a:extLst>
                  <a:ext uri="{FF2B5EF4-FFF2-40B4-BE49-F238E27FC236}">
                    <a16:creationId xmlns:a16="http://schemas.microsoft.com/office/drawing/2014/main" id="{40A1A3B0-E821-4FE4-AAED-B5E46A244B65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4A8E82CC-EE3E-4314-B068-99789D291946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CA0EA369-83D3-4E42-81BF-D3127AFE4B95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0" name="Ovaal 339">
              <a:extLst>
                <a:ext uri="{FF2B5EF4-FFF2-40B4-BE49-F238E27FC236}">
                  <a16:creationId xmlns:a16="http://schemas.microsoft.com/office/drawing/2014/main" id="{883BBAA0-F46A-43CA-83F0-377A7CC35A77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433B187A-392A-4E81-A7F1-87EDD2A3031B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A8C2FEF7-9049-413A-8C5B-039F3A1CF9F8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89C96C5B-6874-4A7C-B979-762E3A4D90FE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44" name="Rechte verbindingslijn 343">
              <a:extLst>
                <a:ext uri="{FF2B5EF4-FFF2-40B4-BE49-F238E27FC236}">
                  <a16:creationId xmlns:a16="http://schemas.microsoft.com/office/drawing/2014/main" id="{C9B0AD8B-D316-4835-B7D8-A6009266DA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5" name="Rechte verbindingslijn 344">
              <a:extLst>
                <a:ext uri="{FF2B5EF4-FFF2-40B4-BE49-F238E27FC236}">
                  <a16:creationId xmlns:a16="http://schemas.microsoft.com/office/drawing/2014/main" id="{98F8D85D-8930-4A77-B585-1460A10562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6" name="Rechte verbindingslijn 345">
              <a:extLst>
                <a:ext uri="{FF2B5EF4-FFF2-40B4-BE49-F238E27FC236}">
                  <a16:creationId xmlns:a16="http://schemas.microsoft.com/office/drawing/2014/main" id="{910EE6E0-4782-48E9-99BA-12F4CC6AE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C7DCF0AF-F720-48E4-8AC0-7F105FFA7A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C60EDFA5-0514-4EF1-B2B2-0B4DFA1A6937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A8606C27-64A7-4E25-ACC7-FB810423D30A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50" name="Rechthoek 349">
              <a:extLst>
                <a:ext uri="{FF2B5EF4-FFF2-40B4-BE49-F238E27FC236}">
                  <a16:creationId xmlns:a16="http://schemas.microsoft.com/office/drawing/2014/main" id="{D74AECB1-2601-4990-9C44-735063EA744F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733C9B1D-5BC4-4361-A204-CB15C1B356BB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8818FF6A-BFCF-4631-B8FD-FB8ABEFC2338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3" name="Rechthoek 352">
              <a:extLst>
                <a:ext uri="{FF2B5EF4-FFF2-40B4-BE49-F238E27FC236}">
                  <a16:creationId xmlns:a16="http://schemas.microsoft.com/office/drawing/2014/main" id="{C095D15E-64B1-4BE6-943E-47B55730126E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69" name="Tekstvak 168">
            <a:extLst>
              <a:ext uri="{FF2B5EF4-FFF2-40B4-BE49-F238E27FC236}">
                <a16:creationId xmlns:a16="http://schemas.microsoft.com/office/drawing/2014/main" id="{A0BF1EB4-3A84-4754-BD4F-AF56AEEADD1E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2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Text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Table and Text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2715" y="1252538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6A67C70A-57A3-4640-A4EB-AA7D67B9C063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372FCAAD-65AF-4BCF-8D6F-695AAE32D3C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278" name="Freeform 101">
                <a:extLst>
                  <a:ext uri="{FF2B5EF4-FFF2-40B4-BE49-F238E27FC236}">
                    <a16:creationId xmlns:a16="http://schemas.microsoft.com/office/drawing/2014/main" id="{A3D9CD21-B249-4E34-83C0-0264E379C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AFD9E814-4D90-49AA-874B-44A07415E3DC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D403F281-6BF2-4EDE-B14F-D34E53623F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19219688-D952-4935-B8AF-0A0D10900F7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E858C5C5-B73D-4247-BA15-22D2018656A9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17D73ACE-69E7-4C7E-AC6D-89F8A9DB1F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068F9E06-233E-435C-8693-6387396964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03FD831C-1D4F-4A7D-908C-616CBA2CE00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2A77F866-A881-4ED7-8BA1-F808F52B28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75BD5AE3-9B02-41ED-B2E9-667F9482A09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6BB1254C-42E8-4C11-930D-A41CDBC0F5A8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75" name="Rechthoek 274">
                <a:extLst>
                  <a:ext uri="{FF2B5EF4-FFF2-40B4-BE49-F238E27FC236}">
                    <a16:creationId xmlns:a16="http://schemas.microsoft.com/office/drawing/2014/main" id="{02C2A4A0-8F21-4671-AB1A-F430C90FD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7BB724C3-2EAB-4105-B362-7485DFF7C34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7" name="Gelijkbenige driehoek 276">
                <a:extLst>
                  <a:ext uri="{FF2B5EF4-FFF2-40B4-BE49-F238E27FC236}">
                    <a16:creationId xmlns:a16="http://schemas.microsoft.com/office/drawing/2014/main" id="{5961D839-2975-41F5-96CC-B0A886BB2F0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DBC43F0F-D62B-43B3-A504-E5FF53079D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6" name="Tabel icoon">
              <a:extLst>
                <a:ext uri="{FF2B5EF4-FFF2-40B4-BE49-F238E27FC236}">
                  <a16:creationId xmlns:a16="http://schemas.microsoft.com/office/drawing/2014/main" id="{EED048D8-4CAF-4C2B-B163-CED93AF734C8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0BEFFE86-B7EC-4EDD-BFE7-F0D3B5E1A834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2CBA4132-0AC9-4800-BEE1-1B470AE62A7A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15A85BD9-D6EA-4B30-8216-926EF46AB12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31D311F0-9B94-43ED-A457-DE569CFE3C0A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EB7E0D11-0899-4C11-92E0-49BC6303295C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7A77D563-4285-4468-B40D-AD1488F83930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E21FC9AF-41F8-4484-8881-96CEBF943A5C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hthoek 273">
                <a:extLst>
                  <a:ext uri="{FF2B5EF4-FFF2-40B4-BE49-F238E27FC236}">
                    <a16:creationId xmlns:a16="http://schemas.microsoft.com/office/drawing/2014/main" id="{0F9AF1F8-DBB6-4ECE-889D-1C7583D1940A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18" name="TextBox 7">
            <a:extLst>
              <a:ext uri="{FF2B5EF4-FFF2-40B4-BE49-F238E27FC236}">
                <a16:creationId xmlns:a16="http://schemas.microsoft.com/office/drawing/2014/main" id="{CDA3C6CE-188C-4AC8-8FD5-FC4156564A63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C0FC3D11-D4EB-4205-989D-3AAD7064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2FB358C8-F045-436F-9F52-24AED37FF6D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03BD55A5-279B-453E-8A23-F556C099C4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5E72FD1E-35B0-4582-80C7-398F71FD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280AEDC6-8042-41B7-860A-7A8C804AF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31" name="Tijdelijke aanduiding voor tekst 7">
            <a:extLst>
              <a:ext uri="{FF2B5EF4-FFF2-40B4-BE49-F238E27FC236}">
                <a16:creationId xmlns:a16="http://schemas.microsoft.com/office/drawing/2014/main" id="{E80E28F9-1363-4CBC-9A95-9284ACBB7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916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16D752C5-2DDC-4BC4-BC26-0F3587E49BA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33" name="Groep 132">
            <a:extLst>
              <a:ext uri="{FF2B5EF4-FFF2-40B4-BE49-F238E27FC236}">
                <a16:creationId xmlns:a16="http://schemas.microsoft.com/office/drawing/2014/main" id="{F49BDCD3-4FC4-4B9D-9E61-417C99BBBE59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E3A8170B-DD81-4D7B-A03C-894CCC644AD0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33BC6557-7F83-4C3C-836F-30FF5C2FAE4B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DD667264-CE94-4618-BA31-C9D4AC769A9C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12829DCB-1747-4610-9C12-BB4D0456DD0A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41F61E57-B2CA-4ED7-933C-9EC472F8F470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22CB0822-07A3-40CF-B5A2-ACCCD354D5E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F4BA362D-1081-48AE-8D0A-7FE97C75F2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1C8A6946-8CF1-4B55-8DA6-71B3F9921D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D78D77BC-7D52-4583-A3C2-9EA728DBEF9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AA8BE367-8EA8-4F74-8D20-8A5CE01D085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1B69D906-BF38-42E5-8CFD-56E239BD6AD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29BB04EB-E6CF-4EC4-9161-EEF4FE0984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70E71C26-8A8B-4F5A-988E-C225DFCC2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717FE8F7-BC97-4720-88E4-7AD76E5B88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1586544C-C10B-40BA-A5C2-45401DD13A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F54C16D3-CD8D-49BA-B149-44F02BB496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63C81E4-4F45-49DA-B118-F2F0FC2A689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78A6DAFC-9B48-42E3-BA9E-08C8DEF91E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1474031E-233D-42F2-B062-581722FAA3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D1A891B3-E08D-46D5-9B39-FA82A70DF8F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69FEF6A3-C88B-434A-BF0F-92E42B2F55C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6C60AA40-B398-4744-BB68-1E61CAB11C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55C9FBA2-710D-4F3B-BB1B-C5E50605B0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CFB28C63-8EA4-416F-B5E9-42C2FDD27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FE66131-B3B4-4375-971A-384A0723D5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72AD9E6B-8A22-4EC6-A9E8-B00C2120A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5B888FE4-7A41-4113-9E65-B30432225DA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72253BF-6719-4926-B176-5241DE136D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EBBDD606-CC08-4C30-AB0E-AE43DCD1536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2C782AE3-51D0-434D-8E14-66DF9ED9C0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B98822F8-BC2D-4329-BF69-2348B6E53B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3A5217A4-6722-4685-B6FC-E3BFB9FBC9C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9CDF1523-8674-48FB-BF1C-4A3A8E6E208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A2640AA-4D45-47DD-AD66-8CADA830281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96E6F37-326C-4E7F-A9A3-E1DFEDF4050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479CDD53-CC92-441E-8FF0-ACB596309B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F1ED4FE-FDD8-4A70-A1A4-5EFD1B6880D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DD67EC8D-A6F8-459E-AE19-C5A870FFFE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68084427-A5D3-4BD7-A26B-3C1BF93A4E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5A3197EB-7D52-46F6-863E-931CC691E4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362600B6-508E-428C-8B56-E241B856089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05F5E5E9-7BDF-4D37-B305-CED7D0F20D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A61B458D-497A-4DB4-B08A-89A92195F0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BB00F21C-34FD-4C04-BDC7-8AE5CC91AC4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3EE7ECD8-459A-488F-BA6F-E7FE469DE0B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C5E9B7D-779A-4F81-A16D-4D41B9985E3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CDC6C14D-0D87-456C-A743-53DA170E9C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6F5B8F1-411C-4748-A7BA-622A6245C8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84DC466E-7B61-4AC5-B9BA-6EC9D65103E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35166A78-39D2-4490-B570-14AE1CB419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3BB442CE-6A8D-4F56-837A-9E5BE6B7F5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842BB95B-7E17-4EFF-B74A-F54FE060A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4FCB93DD-D35B-4197-9334-D2C3DE48AE0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CD18CA9A-9B18-4EFE-B779-882BA40562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88C0EA98-C3D8-4B1E-9C22-9A4220DE019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BD2AE92D-F436-4FFC-B985-D67D2CB72D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CD246EA4-E577-4015-9AE4-53140FD78E9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E3649467-DEF7-4711-89F7-E16684E2C77B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DAB3E745-2520-4AE4-98E9-29A682ECD81D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EF6D956-5F03-4F94-80A1-1BE22A89D54E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0E70C4F5-3DAC-4BFD-86DC-4D8D45620BEF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43" name="Meer informatie">
              <a:extLst>
                <a:ext uri="{FF2B5EF4-FFF2-40B4-BE49-F238E27FC236}">
                  <a16:creationId xmlns:a16="http://schemas.microsoft.com/office/drawing/2014/main" id="{BFBBF56E-1576-4F37-95CF-73583C7F6EE4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E394E8D1-6F53-4985-A0FF-746C65A5A0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6035C70-8A95-4A5E-93F1-13ADEFC168AD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8C46D2F2-D77A-4BBC-AF26-0B000513ABEB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6676D30-799D-44F8-AB6F-B4A32F012327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37E3BC9D-227A-4EF9-863B-4FD205194BB3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12A3EAD3-E648-4D25-8100-03F17B82318D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5EAD9168-FA27-4C22-BECF-EA93C805E135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214F370C-2058-4BDF-8FF1-E7AF92A4D332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89E629D7-BCFB-4D87-9397-EAB322A253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94CC94AE-F789-414F-9568-981C173182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99DC2E86-E4BF-4967-8EA2-B63B2E191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1772BEF5-6890-482A-8323-629E70DA30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CE9F4FBC-B40C-42FB-8222-8FBBB183E78D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5DD115BA-1BA0-4BB7-8EEE-402EBC768B22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7130EFF6-8033-4A7B-9244-735FFE7E4BFD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A6D11077-0AE6-445B-8B21-F39A6DFD95BB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80003697-3D9D-402D-8BE1-427108B91BC2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D649149-C7CA-4EE6-98E7-5457A23A3D1E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25" name="Tekstvak 124">
            <a:extLst>
              <a:ext uri="{FF2B5EF4-FFF2-40B4-BE49-F238E27FC236}">
                <a16:creationId xmlns:a16="http://schemas.microsoft.com/office/drawing/2014/main" id="{5E66BA40-3285-47EA-8F8B-D595C52A137D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4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Chart and Text 50/50%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2715" y="1252538"/>
            <a:ext cx="5446713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2FDB6349-3260-4965-A04D-BF0337FEB55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4E57469E-732E-4F6E-BBFB-592BAF8B828A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294" name="Freeform 101">
                <a:extLst>
                  <a:ext uri="{FF2B5EF4-FFF2-40B4-BE49-F238E27FC236}">
                    <a16:creationId xmlns:a16="http://schemas.microsoft.com/office/drawing/2014/main" id="{EDCB838A-5A23-4DF6-82A8-2308F6A0D3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95" name="Rechthoek 294">
                <a:extLst>
                  <a:ext uri="{FF2B5EF4-FFF2-40B4-BE49-F238E27FC236}">
                    <a16:creationId xmlns:a16="http://schemas.microsoft.com/office/drawing/2014/main" id="{4497C92A-0E21-420F-9AB8-1D77B5CECE72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6" name="Rechte verbindingslijn 295">
                <a:extLst>
                  <a:ext uri="{FF2B5EF4-FFF2-40B4-BE49-F238E27FC236}">
                    <a16:creationId xmlns:a16="http://schemas.microsoft.com/office/drawing/2014/main" id="{3B3E912E-813A-49BE-BEE5-B18F9CF65E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257" name="Rechte verbindingslijn 256">
              <a:extLst>
                <a:ext uri="{FF2B5EF4-FFF2-40B4-BE49-F238E27FC236}">
                  <a16:creationId xmlns:a16="http://schemas.microsoft.com/office/drawing/2014/main" id="{07723237-8B94-4F35-A4E3-82E3A571C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572CA0B2-6F80-488C-941B-18B7C55907E3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4AA99197-8597-4D7F-A2DA-C5F53A60C869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BB512D04-E8CC-48BF-B5A0-C044A56C0F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1F32CBD0-67C8-42A9-A4B3-0A50452A9ACA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262" name="Groep 261">
              <a:extLst>
                <a:ext uri="{FF2B5EF4-FFF2-40B4-BE49-F238E27FC236}">
                  <a16:creationId xmlns:a16="http://schemas.microsoft.com/office/drawing/2014/main" id="{E1604ECB-997E-4178-896B-40F2FCFD0511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8F02E19C-C511-44CA-AA11-E6667CFF1770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hthoek 263">
                <a:extLst>
                  <a:ext uri="{FF2B5EF4-FFF2-40B4-BE49-F238E27FC236}">
                    <a16:creationId xmlns:a16="http://schemas.microsoft.com/office/drawing/2014/main" id="{8539DC0E-6248-4F33-810F-C6C78054AF95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kstvak 264">
                <a:extLst>
                  <a:ext uri="{FF2B5EF4-FFF2-40B4-BE49-F238E27FC236}">
                    <a16:creationId xmlns:a16="http://schemas.microsoft.com/office/drawing/2014/main" id="{68F48F1E-0AF0-42E4-AE75-D9BC7AE2A7E1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266" name="Tekstvak 265">
                <a:extLst>
                  <a:ext uri="{FF2B5EF4-FFF2-40B4-BE49-F238E27FC236}">
                    <a16:creationId xmlns:a16="http://schemas.microsoft.com/office/drawing/2014/main" id="{494FA5EF-C4A0-45FA-9B14-90BFCF79A014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267" name="Picture 3">
                <a:extLst>
                  <a:ext uri="{FF2B5EF4-FFF2-40B4-BE49-F238E27FC236}">
                    <a16:creationId xmlns:a16="http://schemas.microsoft.com/office/drawing/2014/main" id="{4E01B68E-2934-4951-80A2-ED4DE758641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68" name="Groep 267">
                <a:extLst>
                  <a:ext uri="{FF2B5EF4-FFF2-40B4-BE49-F238E27FC236}">
                    <a16:creationId xmlns:a16="http://schemas.microsoft.com/office/drawing/2014/main" id="{C5019EC0-09A0-4C71-BC5E-158D2EA8ECEE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BA88174F-4C87-43F5-B91B-2764E0E73919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7D31EA01-9AEB-4B12-9CE2-046765CEA5BC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3" name="Rechthoek 292">
                  <a:extLst>
                    <a:ext uri="{FF2B5EF4-FFF2-40B4-BE49-F238E27FC236}">
                      <a16:creationId xmlns:a16="http://schemas.microsoft.com/office/drawing/2014/main" id="{BF6084EA-F40C-4016-9715-ABCC4324CA4E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69" name="Groep 268">
                <a:extLst>
                  <a:ext uri="{FF2B5EF4-FFF2-40B4-BE49-F238E27FC236}">
                    <a16:creationId xmlns:a16="http://schemas.microsoft.com/office/drawing/2014/main" id="{DB1EB344-DA3E-4DC8-B9C6-2ED3C759A19A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270" name="Rechthoek 269">
                  <a:extLst>
                    <a:ext uri="{FF2B5EF4-FFF2-40B4-BE49-F238E27FC236}">
                      <a16:creationId xmlns:a16="http://schemas.microsoft.com/office/drawing/2014/main" id="{4F850A37-EBA3-4348-8C3E-F860E86B915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5533D767-B574-4209-8F28-F3AF956E98A1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69588F45-9821-4659-BF90-E8AE261033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277" name="Rechthoek 276">
                      <a:extLst>
                        <a:ext uri="{FF2B5EF4-FFF2-40B4-BE49-F238E27FC236}">
                          <a16:creationId xmlns:a16="http://schemas.microsoft.com/office/drawing/2014/main" id="{4437E2FC-2620-4CA9-AF8E-DA6175AAB5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278" name="Groep 277">
                      <a:extLst>
                        <a:ext uri="{FF2B5EF4-FFF2-40B4-BE49-F238E27FC236}">
                          <a16:creationId xmlns:a16="http://schemas.microsoft.com/office/drawing/2014/main" id="{5539253D-4927-45BC-93FE-11FA905E60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284" name="Rechte verbindingslijn 283">
                        <a:extLst>
                          <a:ext uri="{FF2B5EF4-FFF2-40B4-BE49-F238E27FC236}">
                            <a16:creationId xmlns:a16="http://schemas.microsoft.com/office/drawing/2014/main" id="{07C89B82-AF58-4CF0-AFBE-9E302106043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Rechte verbindingslijn 284">
                        <a:extLst>
                          <a:ext uri="{FF2B5EF4-FFF2-40B4-BE49-F238E27FC236}">
                            <a16:creationId xmlns:a16="http://schemas.microsoft.com/office/drawing/2014/main" id="{D2C73835-37A5-4394-A978-3EC11F0F6A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86" name="Groep 285">
                        <a:extLst>
                          <a:ext uri="{FF2B5EF4-FFF2-40B4-BE49-F238E27FC236}">
                            <a16:creationId xmlns:a16="http://schemas.microsoft.com/office/drawing/2014/main" id="{14E606B8-890E-4BF6-9830-283D9967125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287" name="Rechte verbindingslijn 286">
                          <a:extLst>
                            <a:ext uri="{FF2B5EF4-FFF2-40B4-BE49-F238E27FC236}">
                              <a16:creationId xmlns:a16="http://schemas.microsoft.com/office/drawing/2014/main" id="{A881556B-47AB-4638-BA6F-8FA995AD653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Rechte verbindingslijn 287">
                          <a:extLst>
                            <a:ext uri="{FF2B5EF4-FFF2-40B4-BE49-F238E27FC236}">
                              <a16:creationId xmlns:a16="http://schemas.microsoft.com/office/drawing/2014/main" id="{2D09CB7E-7FA3-40F7-B334-E59DC32CD1D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9" name="Rechte verbindingslijn 288">
                          <a:extLst>
                            <a:ext uri="{FF2B5EF4-FFF2-40B4-BE49-F238E27FC236}">
                              <a16:creationId xmlns:a16="http://schemas.microsoft.com/office/drawing/2014/main" id="{5C50A99B-E731-4AA5-9EF6-04EDBE1C72B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0" name="Rechte verbindingslijn 289">
                          <a:extLst>
                            <a:ext uri="{FF2B5EF4-FFF2-40B4-BE49-F238E27FC236}">
                              <a16:creationId xmlns:a16="http://schemas.microsoft.com/office/drawing/2014/main" id="{3911FF9F-D7FF-491E-A228-0CCF8A0D9D8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A39D329E-30E5-4213-816B-5B0BD06ED97A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0" name="Groep 279">
                      <a:extLst>
                        <a:ext uri="{FF2B5EF4-FFF2-40B4-BE49-F238E27FC236}">
                          <a16:creationId xmlns:a16="http://schemas.microsoft.com/office/drawing/2014/main" id="{24AC4849-9776-474D-A259-3856BF7DE3B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281" name="Rechte verbindingslijn 280">
                        <a:extLst>
                          <a:ext uri="{FF2B5EF4-FFF2-40B4-BE49-F238E27FC236}">
                            <a16:creationId xmlns:a16="http://schemas.microsoft.com/office/drawing/2014/main" id="{F8C5BF0A-7FBE-4113-ADF9-3993A3D78AF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Rechte verbindingslijn 281">
                        <a:extLst>
                          <a:ext uri="{FF2B5EF4-FFF2-40B4-BE49-F238E27FC236}">
                            <a16:creationId xmlns:a16="http://schemas.microsoft.com/office/drawing/2014/main" id="{4056F554-161D-4795-9AF9-720973A4396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Rechte verbindingslijn 282">
                        <a:extLst>
                          <a:ext uri="{FF2B5EF4-FFF2-40B4-BE49-F238E27FC236}">
                            <a16:creationId xmlns:a16="http://schemas.microsoft.com/office/drawing/2014/main" id="{FE80951E-ABD9-4180-A49C-01B741F1E44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5F611522-C356-4775-967F-5BB905F52D1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274" name="Rechthoek 273">
                      <a:extLst>
                        <a:ext uri="{FF2B5EF4-FFF2-40B4-BE49-F238E27FC236}">
                          <a16:creationId xmlns:a16="http://schemas.microsoft.com/office/drawing/2014/main" id="{A8242717-7B6C-400B-BB1D-8CAA971731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5" name="Rechthoek: afgeronde bovenhoeken 274">
                      <a:extLst>
                        <a:ext uri="{FF2B5EF4-FFF2-40B4-BE49-F238E27FC236}">
                          <a16:creationId xmlns:a16="http://schemas.microsoft.com/office/drawing/2014/main" id="{A02E89E9-B0EF-4D03-BC36-49CE7E68BC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6" name="Gelijkbenige driehoek 275">
                      <a:extLst>
                        <a:ext uri="{FF2B5EF4-FFF2-40B4-BE49-F238E27FC236}">
                          <a16:creationId xmlns:a16="http://schemas.microsoft.com/office/drawing/2014/main" id="{E394576F-4448-4883-A1C7-C293B63C1A0B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297" name="Instruction">
            <a:extLst>
              <a:ext uri="{FF2B5EF4-FFF2-40B4-BE49-F238E27FC236}">
                <a16:creationId xmlns:a16="http://schemas.microsoft.com/office/drawing/2014/main" id="{24669BEF-209B-41E9-910E-467A0F0E8320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EBC5A141-479B-451A-9941-3D07961D23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75186C35-1E7E-4B95-9CD4-29320BDEE419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00" name="Rechte verbindingslijn 299">
              <a:extLst>
                <a:ext uri="{FF2B5EF4-FFF2-40B4-BE49-F238E27FC236}">
                  <a16:creationId xmlns:a16="http://schemas.microsoft.com/office/drawing/2014/main" id="{CD72D5D8-7144-4043-B1B4-E2C887D2ED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1" name="Rechte verbindingslijn 300">
              <a:extLst>
                <a:ext uri="{FF2B5EF4-FFF2-40B4-BE49-F238E27FC236}">
                  <a16:creationId xmlns:a16="http://schemas.microsoft.com/office/drawing/2014/main" id="{FBE3FC00-CD69-45AF-AEA4-1FF0F75F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8D930ED9-0A8D-48ED-943F-1AEA71D36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4FEBCAFA-12A9-40AA-A572-14A62DA0ECE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6D965E0F-9704-44A5-ABCF-D5EDD467F8A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FDA9BE9F-94B0-4FF4-B251-1A295F52356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63BFB24E-2E26-49F9-A3C6-7B3C32B75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CFCD5AF7-86D4-4BD1-8936-132E3F43CC3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3" name="Gelijkbenige driehoek 312">
                <a:extLst>
                  <a:ext uri="{FF2B5EF4-FFF2-40B4-BE49-F238E27FC236}">
                    <a16:creationId xmlns:a16="http://schemas.microsoft.com/office/drawing/2014/main" id="{98AE0EE2-A8D6-43E4-AD54-4AB77D9AA23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6" name="Rechte verbindingslijn 305">
              <a:extLst>
                <a:ext uri="{FF2B5EF4-FFF2-40B4-BE49-F238E27FC236}">
                  <a16:creationId xmlns:a16="http://schemas.microsoft.com/office/drawing/2014/main" id="{C08D579C-0135-430D-858E-65F1754C63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7" name="Groep 306">
              <a:extLst>
                <a:ext uri="{FF2B5EF4-FFF2-40B4-BE49-F238E27FC236}">
                  <a16:creationId xmlns:a16="http://schemas.microsoft.com/office/drawing/2014/main" id="{37FE7B7A-254C-4B7D-A678-72593F4DFD31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308" name="Rechthoek 307">
                <a:extLst>
                  <a:ext uri="{FF2B5EF4-FFF2-40B4-BE49-F238E27FC236}">
                    <a16:creationId xmlns:a16="http://schemas.microsoft.com/office/drawing/2014/main" id="{4CEDAE6C-8D5B-4A16-9C1C-A86ABFF6A5C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B5902C8-F932-4B0F-9CE2-4F3269E8DE10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8C777AFD-533C-4EB0-B2DB-90F51EA9CEEA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51" name="TextBox 7">
            <a:extLst>
              <a:ext uri="{FF2B5EF4-FFF2-40B4-BE49-F238E27FC236}">
                <a16:creationId xmlns:a16="http://schemas.microsoft.com/office/drawing/2014/main" id="{043F40E0-32B3-4751-83DA-6174E3474A52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ijdelijke aanduiding voor dianummer 5">
            <a:extLst>
              <a:ext uri="{FF2B5EF4-FFF2-40B4-BE49-F238E27FC236}">
                <a16:creationId xmlns:a16="http://schemas.microsoft.com/office/drawing/2014/main" id="{0C0BE91E-37BA-4AD0-A15B-1D0AC3875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53" name="Table 13">
            <a:extLst>
              <a:ext uri="{FF2B5EF4-FFF2-40B4-BE49-F238E27FC236}">
                <a16:creationId xmlns:a16="http://schemas.microsoft.com/office/drawing/2014/main" id="{71FC52DD-81B7-4AB8-9B54-2800C598CD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54" name="Picture 2">
            <a:extLst>
              <a:ext uri="{FF2B5EF4-FFF2-40B4-BE49-F238E27FC236}">
                <a16:creationId xmlns:a16="http://schemas.microsoft.com/office/drawing/2014/main" id="{4323ED45-0C8E-41A7-81AE-BA67FBFDD7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56" name="Tijdelijke aanduiding voor datum 3">
            <a:extLst>
              <a:ext uri="{FF2B5EF4-FFF2-40B4-BE49-F238E27FC236}">
                <a16:creationId xmlns:a16="http://schemas.microsoft.com/office/drawing/2014/main" id="{0F481E59-07C5-43D8-BC7A-944927DF0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57" name="Tijdelijke aanduiding voor voettekst 4">
            <a:extLst>
              <a:ext uri="{FF2B5EF4-FFF2-40B4-BE49-F238E27FC236}">
                <a16:creationId xmlns:a16="http://schemas.microsoft.com/office/drawing/2014/main" id="{1E22A6E2-441B-4974-ACEF-8BB5E9F9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64" name="Tijdelijke aanduiding voor tekst 7">
            <a:extLst>
              <a:ext uri="{FF2B5EF4-FFF2-40B4-BE49-F238E27FC236}">
                <a16:creationId xmlns:a16="http://schemas.microsoft.com/office/drawing/2014/main" id="{87718B9D-FB20-4579-A4AA-A25E55D8F1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916" y="1252539"/>
            <a:ext cx="5142783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65" name="Tijdelijke aanduiding voor tekst 4">
            <a:extLst>
              <a:ext uri="{FF2B5EF4-FFF2-40B4-BE49-F238E27FC236}">
                <a16:creationId xmlns:a16="http://schemas.microsoft.com/office/drawing/2014/main" id="{F76E0A0F-0884-4FB3-AB13-4F1BE46AE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E15F4CCE-BDD8-423D-8258-3549A51C319B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0BAB9168-4881-4BF6-8F6C-FAD4CE6C81B0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E785D9CE-9446-4E1A-A5CE-90963259C79D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DA3AFCC-5215-49CB-B2A6-AF3F0981522F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81790D73-E1B0-4346-A2B1-5BA4F2A78FB8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47350F9A-3497-48A1-AAF3-AFCDBEA96811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8A4D38BE-0386-4B5D-85F6-83210674871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34" name="Rechte verbindingslijn 333">
                <a:extLst>
                  <a:ext uri="{FF2B5EF4-FFF2-40B4-BE49-F238E27FC236}">
                    <a16:creationId xmlns:a16="http://schemas.microsoft.com/office/drawing/2014/main" id="{D7463D60-26AC-4257-9BA5-C8E486A235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B9F5FD0A-7194-4A7E-9AF8-3A7D8212C4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D1F49FA7-6D97-4E5B-9142-F577824FEAB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9EB47148-8E1B-4049-9363-A869F175BE8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76" name="Groep 375">
                  <a:extLst>
                    <a:ext uri="{FF2B5EF4-FFF2-40B4-BE49-F238E27FC236}">
                      <a16:creationId xmlns:a16="http://schemas.microsoft.com/office/drawing/2014/main" id="{6638FE3C-0640-4EA8-9BFC-870603F3979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DAABB247-1655-431C-8743-D51949BBE4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7BCDA074-003B-479D-8793-7BE79579AD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2" name="Rechte verbindingslijn 381">
                    <a:extLst>
                      <a:ext uri="{FF2B5EF4-FFF2-40B4-BE49-F238E27FC236}">
                        <a16:creationId xmlns:a16="http://schemas.microsoft.com/office/drawing/2014/main" id="{94355091-DA51-42AC-94DD-5329077910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3" name="Rechte verbindingslijn 382">
                    <a:extLst>
                      <a:ext uri="{FF2B5EF4-FFF2-40B4-BE49-F238E27FC236}">
                        <a16:creationId xmlns:a16="http://schemas.microsoft.com/office/drawing/2014/main" id="{8CBD66A1-93F7-4A99-8ADE-603C26F46C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6777DAC4-F3D4-4418-8287-67C6650C41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7" name="Groep 376">
                  <a:extLst>
                    <a:ext uri="{FF2B5EF4-FFF2-40B4-BE49-F238E27FC236}">
                      <a16:creationId xmlns:a16="http://schemas.microsoft.com/office/drawing/2014/main" id="{1CCD0D78-685C-4816-B47C-8F5CCE672B0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8" name="Rechthoek 377">
                    <a:extLst>
                      <a:ext uri="{FF2B5EF4-FFF2-40B4-BE49-F238E27FC236}">
                        <a16:creationId xmlns:a16="http://schemas.microsoft.com/office/drawing/2014/main" id="{5777203C-A5C0-4EC5-917E-8ED2A8194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Pijl: punthaak 378">
                    <a:extLst>
                      <a:ext uri="{FF2B5EF4-FFF2-40B4-BE49-F238E27FC236}">
                        <a16:creationId xmlns:a16="http://schemas.microsoft.com/office/drawing/2014/main" id="{2126700A-C15A-4446-9B16-569A12BF0F8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38" name="Groep 337">
                <a:extLst>
                  <a:ext uri="{FF2B5EF4-FFF2-40B4-BE49-F238E27FC236}">
                    <a16:creationId xmlns:a16="http://schemas.microsoft.com/office/drawing/2014/main" id="{5AA257B1-87DB-43B9-B2B2-83E02689799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67" name="Groep 366">
                  <a:extLst>
                    <a:ext uri="{FF2B5EF4-FFF2-40B4-BE49-F238E27FC236}">
                      <a16:creationId xmlns:a16="http://schemas.microsoft.com/office/drawing/2014/main" id="{1D58B923-8E35-4E54-A6BF-F9351E23171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1" name="Rechte verbindingslijn 370">
                    <a:extLst>
                      <a:ext uri="{FF2B5EF4-FFF2-40B4-BE49-F238E27FC236}">
                        <a16:creationId xmlns:a16="http://schemas.microsoft.com/office/drawing/2014/main" id="{C6FDD6CC-EB43-4103-8368-66D145EE1C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Rechte verbindingslijn 371">
                    <a:extLst>
                      <a:ext uri="{FF2B5EF4-FFF2-40B4-BE49-F238E27FC236}">
                        <a16:creationId xmlns:a16="http://schemas.microsoft.com/office/drawing/2014/main" id="{15F5D672-78F8-410E-B3B5-FAF13671F8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3" name="Rechte verbindingslijn 372">
                    <a:extLst>
                      <a:ext uri="{FF2B5EF4-FFF2-40B4-BE49-F238E27FC236}">
                        <a16:creationId xmlns:a16="http://schemas.microsoft.com/office/drawing/2014/main" id="{0F005EA5-B87A-4C14-BF1D-6BF4801CB0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5818FA35-83FD-4C62-A943-BC4C1B7313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Rechte verbindingslijn 374">
                    <a:extLst>
                      <a:ext uri="{FF2B5EF4-FFF2-40B4-BE49-F238E27FC236}">
                        <a16:creationId xmlns:a16="http://schemas.microsoft.com/office/drawing/2014/main" id="{A5E49D88-04E6-42D8-8AD9-DCDAB437B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ep 367">
                  <a:extLst>
                    <a:ext uri="{FF2B5EF4-FFF2-40B4-BE49-F238E27FC236}">
                      <a16:creationId xmlns:a16="http://schemas.microsoft.com/office/drawing/2014/main" id="{39C3C132-0E2B-44B1-A3B4-BB744470870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9" name="Rechthoek 368">
                    <a:extLst>
                      <a:ext uri="{FF2B5EF4-FFF2-40B4-BE49-F238E27FC236}">
                        <a16:creationId xmlns:a16="http://schemas.microsoft.com/office/drawing/2014/main" id="{FAAA1820-513A-409E-A1EA-4ED466CFB34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0" name="Pijl: punthaak 369">
                    <a:extLst>
                      <a:ext uri="{FF2B5EF4-FFF2-40B4-BE49-F238E27FC236}">
                        <a16:creationId xmlns:a16="http://schemas.microsoft.com/office/drawing/2014/main" id="{F880E4E1-6A38-40DA-8E72-A705305402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9" name="Rechte verbindingslijn 338">
                <a:extLst>
                  <a:ext uri="{FF2B5EF4-FFF2-40B4-BE49-F238E27FC236}">
                    <a16:creationId xmlns:a16="http://schemas.microsoft.com/office/drawing/2014/main" id="{94960642-E99A-429F-B206-F99006532D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E724762D-40A7-4D26-9DC6-40CFE133C4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1" name="Groep 340">
                <a:extLst>
                  <a:ext uri="{FF2B5EF4-FFF2-40B4-BE49-F238E27FC236}">
                    <a16:creationId xmlns:a16="http://schemas.microsoft.com/office/drawing/2014/main" id="{5350CDCD-46C4-49B1-BBF2-8E95F31DA2B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56" name="Rechthoek 355">
                  <a:extLst>
                    <a:ext uri="{FF2B5EF4-FFF2-40B4-BE49-F238E27FC236}">
                      <a16:creationId xmlns:a16="http://schemas.microsoft.com/office/drawing/2014/main" id="{9C5ABADD-2F9B-4E1A-8D49-82876F12FBD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272A5093-5C09-4BB1-BFC6-2D472C7B94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58" name="Groep 357">
                    <a:extLst>
                      <a:ext uri="{FF2B5EF4-FFF2-40B4-BE49-F238E27FC236}">
                        <a16:creationId xmlns:a16="http://schemas.microsoft.com/office/drawing/2014/main" id="{15AE2B10-B0C5-4117-BCEC-5F6B6BE2E34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2" name="Rechte verbindingslijn 361">
                      <a:extLst>
                        <a:ext uri="{FF2B5EF4-FFF2-40B4-BE49-F238E27FC236}">
                          <a16:creationId xmlns:a16="http://schemas.microsoft.com/office/drawing/2014/main" id="{4101250B-50B7-4397-B63F-B4C8368894A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3" name="Rechte verbindingslijn 362">
                      <a:extLst>
                        <a:ext uri="{FF2B5EF4-FFF2-40B4-BE49-F238E27FC236}">
                          <a16:creationId xmlns:a16="http://schemas.microsoft.com/office/drawing/2014/main" id="{A26B2A3C-7FDD-4A05-BD6F-80045F113E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4" name="Rechte verbindingslijn 363">
                      <a:extLst>
                        <a:ext uri="{FF2B5EF4-FFF2-40B4-BE49-F238E27FC236}">
                          <a16:creationId xmlns:a16="http://schemas.microsoft.com/office/drawing/2014/main" id="{418F5FC1-8B39-41D3-B2F3-2B610E6AEF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5" name="Rechte verbindingslijn 364">
                      <a:extLst>
                        <a:ext uri="{FF2B5EF4-FFF2-40B4-BE49-F238E27FC236}">
                          <a16:creationId xmlns:a16="http://schemas.microsoft.com/office/drawing/2014/main" id="{744676AB-A7DA-4374-8D0B-D2F812EA68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B8BD4EBF-95AF-496C-867C-80AA4F8673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9" name="Groep 358">
                    <a:extLst>
                      <a:ext uri="{FF2B5EF4-FFF2-40B4-BE49-F238E27FC236}">
                        <a16:creationId xmlns:a16="http://schemas.microsoft.com/office/drawing/2014/main" id="{F9581184-8E98-4EFD-8E30-C79B659AF41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0" name="Rechthoek 359">
                      <a:extLst>
                        <a:ext uri="{FF2B5EF4-FFF2-40B4-BE49-F238E27FC236}">
                          <a16:creationId xmlns:a16="http://schemas.microsoft.com/office/drawing/2014/main" id="{2B87975B-1BB8-42D0-B69D-F6D37A8127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1" name="Pijl: punthaak 360">
                      <a:extLst>
                        <a:ext uri="{FF2B5EF4-FFF2-40B4-BE49-F238E27FC236}">
                          <a16:creationId xmlns:a16="http://schemas.microsoft.com/office/drawing/2014/main" id="{0C9BCB89-33BB-4D8E-BBE7-3FE3DD0F7A0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2" name="Groep 341">
                <a:extLst>
                  <a:ext uri="{FF2B5EF4-FFF2-40B4-BE49-F238E27FC236}">
                    <a16:creationId xmlns:a16="http://schemas.microsoft.com/office/drawing/2014/main" id="{0A98508F-D53F-4D03-AB70-3646A7DEEA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45" name="Rechthoek 344">
                  <a:extLst>
                    <a:ext uri="{FF2B5EF4-FFF2-40B4-BE49-F238E27FC236}">
                      <a16:creationId xmlns:a16="http://schemas.microsoft.com/office/drawing/2014/main" id="{053706D2-1D9F-4C7F-A05F-CD4B9B7431A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C10C98C1-262F-41C2-BCB0-B56CD00DE2E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A8A6ED63-FFC2-4E89-82A1-0E4966272C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D354F24-1D57-45D5-BF9A-62612DE273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E31854F8-FB6C-4D16-B624-500C19D35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3" name="Rechte verbindingslijn 352">
                      <a:extLst>
                        <a:ext uri="{FF2B5EF4-FFF2-40B4-BE49-F238E27FC236}">
                          <a16:creationId xmlns:a16="http://schemas.microsoft.com/office/drawing/2014/main" id="{406F4DB2-D82F-4288-B75B-4051197EBF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4" name="Rechte verbindingslijn 353">
                      <a:extLst>
                        <a:ext uri="{FF2B5EF4-FFF2-40B4-BE49-F238E27FC236}">
                          <a16:creationId xmlns:a16="http://schemas.microsoft.com/office/drawing/2014/main" id="{7A6020FE-FD48-41AB-91A0-615738C059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5" name="Rechte verbindingslijn 354">
                      <a:extLst>
                        <a:ext uri="{FF2B5EF4-FFF2-40B4-BE49-F238E27FC236}">
                          <a16:creationId xmlns:a16="http://schemas.microsoft.com/office/drawing/2014/main" id="{32AF2234-D2DE-430D-80AE-23532E1E3B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8" name="Groep 347">
                    <a:extLst>
                      <a:ext uri="{FF2B5EF4-FFF2-40B4-BE49-F238E27FC236}">
                        <a16:creationId xmlns:a16="http://schemas.microsoft.com/office/drawing/2014/main" id="{4F7BDA05-057B-4290-BD03-5113A561C12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9" name="Rechthoek 348">
                      <a:extLst>
                        <a:ext uri="{FF2B5EF4-FFF2-40B4-BE49-F238E27FC236}">
                          <a16:creationId xmlns:a16="http://schemas.microsoft.com/office/drawing/2014/main" id="{AA97D1C2-F205-4FE0-AFAE-7B6AE02640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0" name="Pijl: punthaak 349">
                      <a:extLst>
                        <a:ext uri="{FF2B5EF4-FFF2-40B4-BE49-F238E27FC236}">
                          <a16:creationId xmlns:a16="http://schemas.microsoft.com/office/drawing/2014/main" id="{B7827657-72B2-4BC6-B401-F7826B11707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8DF5E09B-CD3C-42A0-8125-FFD97119FF2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6F90D828-46E7-4C5B-8DCA-71FC629DD03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473E0861-2896-4359-A598-2D6A9D848937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E4880F09-2E44-48B7-AF56-76D324BD9210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1A2E9673-4585-4F69-9356-61E28F2F61DA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7DDEC316-A11C-49B3-B5B5-8DE31BC5893E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14" name="Meer informatie">
              <a:extLst>
                <a:ext uri="{FF2B5EF4-FFF2-40B4-BE49-F238E27FC236}">
                  <a16:creationId xmlns:a16="http://schemas.microsoft.com/office/drawing/2014/main" id="{0383D9D5-8B1A-4A3D-8AC2-460DF043D820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31" name="Freeform 101">
                <a:extLst>
                  <a:ext uri="{FF2B5EF4-FFF2-40B4-BE49-F238E27FC236}">
                    <a16:creationId xmlns:a16="http://schemas.microsoft.com/office/drawing/2014/main" id="{5A6BEE51-D13A-4C60-90C2-41311A455D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6200C927-018D-4C2E-9281-5D472B2883C3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15" name="Rechthoek 314">
              <a:extLst>
                <a:ext uri="{FF2B5EF4-FFF2-40B4-BE49-F238E27FC236}">
                  <a16:creationId xmlns:a16="http://schemas.microsoft.com/office/drawing/2014/main" id="{2B85AC2F-DF02-4A81-8834-0A5DF224C295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16" name="Ovaal 315">
              <a:extLst>
                <a:ext uri="{FF2B5EF4-FFF2-40B4-BE49-F238E27FC236}">
                  <a16:creationId xmlns:a16="http://schemas.microsoft.com/office/drawing/2014/main" id="{4F5C914C-E3DE-4F50-A5C7-7BDD9F8F766D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17" name="Ovaal 316">
              <a:extLst>
                <a:ext uri="{FF2B5EF4-FFF2-40B4-BE49-F238E27FC236}">
                  <a16:creationId xmlns:a16="http://schemas.microsoft.com/office/drawing/2014/main" id="{59F151EE-A8EE-4CE2-93DA-CD9EF92F35E3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8" name="Rechthoek 317">
              <a:extLst>
                <a:ext uri="{FF2B5EF4-FFF2-40B4-BE49-F238E27FC236}">
                  <a16:creationId xmlns:a16="http://schemas.microsoft.com/office/drawing/2014/main" id="{AF2ECB1E-A3E2-4D00-8A22-92BFA5694525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19" name="Rechthoek 318">
              <a:extLst>
                <a:ext uri="{FF2B5EF4-FFF2-40B4-BE49-F238E27FC236}">
                  <a16:creationId xmlns:a16="http://schemas.microsoft.com/office/drawing/2014/main" id="{DF1E91B3-268D-474E-AC33-D5B7972AEF73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9FDB4453-2F07-43C6-A963-FCC4A41EB1E9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21" name="Rechte verbindingslijn 320">
              <a:extLst>
                <a:ext uri="{FF2B5EF4-FFF2-40B4-BE49-F238E27FC236}">
                  <a16:creationId xmlns:a16="http://schemas.microsoft.com/office/drawing/2014/main" id="{535E7156-4E76-4485-A04C-683367135C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2" name="Rechte verbindingslijn 321">
              <a:extLst>
                <a:ext uri="{FF2B5EF4-FFF2-40B4-BE49-F238E27FC236}">
                  <a16:creationId xmlns:a16="http://schemas.microsoft.com/office/drawing/2014/main" id="{0161BB4A-0D65-473A-AA63-01F77D2A62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3" name="Rechte verbindingslijn 322">
              <a:extLst>
                <a:ext uri="{FF2B5EF4-FFF2-40B4-BE49-F238E27FC236}">
                  <a16:creationId xmlns:a16="http://schemas.microsoft.com/office/drawing/2014/main" id="{ADBFDD7A-3A3C-49B8-9DB3-EB496F99D2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4" name="Rechte verbindingslijn 323">
              <a:extLst>
                <a:ext uri="{FF2B5EF4-FFF2-40B4-BE49-F238E27FC236}">
                  <a16:creationId xmlns:a16="http://schemas.microsoft.com/office/drawing/2014/main" id="{3A4652BE-E289-487C-88F7-D704C32ED2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25" name="Rechthoek 324">
              <a:extLst>
                <a:ext uri="{FF2B5EF4-FFF2-40B4-BE49-F238E27FC236}">
                  <a16:creationId xmlns:a16="http://schemas.microsoft.com/office/drawing/2014/main" id="{482C180D-EA69-4898-ADCB-0654968CAF3C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26" name="Rechthoek 325">
              <a:extLst>
                <a:ext uri="{FF2B5EF4-FFF2-40B4-BE49-F238E27FC236}">
                  <a16:creationId xmlns:a16="http://schemas.microsoft.com/office/drawing/2014/main" id="{BA177801-6CB5-4E0B-8F08-4056C13108BE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27" name="Rechthoek 326">
              <a:extLst>
                <a:ext uri="{FF2B5EF4-FFF2-40B4-BE49-F238E27FC236}">
                  <a16:creationId xmlns:a16="http://schemas.microsoft.com/office/drawing/2014/main" id="{2D45A128-2062-41CA-9C47-01E994413002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1E31E6C7-4520-40DD-B56A-73BB5F4D42AB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634BC494-EFA8-49E4-97EA-2F738A7A1A9A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12C30E0C-36B8-4B62-AD88-268BDBF06632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58" name="Tekstvak 157">
            <a:extLst>
              <a:ext uri="{FF2B5EF4-FFF2-40B4-BE49-F238E27FC236}">
                <a16:creationId xmlns:a16="http://schemas.microsoft.com/office/drawing/2014/main" id="{558AABAD-28A8-4F39-A459-E3AC1A4415FE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18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75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/>
              <a:t>Text and Image 75/25%</a:t>
            </a:r>
            <a:endParaRPr lang="en-GB" b="1" dirty="0"/>
          </a:p>
        </p:txBody>
      </p:sp>
      <p:sp>
        <p:nvSpPr>
          <p:cNvPr id="180" name="Tijdelijke aanduiding voor afbeelding 5">
            <a:extLst>
              <a:ext uri="{FF2B5EF4-FFF2-40B4-BE49-F238E27FC236}">
                <a16:creationId xmlns:a16="http://schemas.microsoft.com/office/drawing/2014/main" id="{EAEC0DAB-486F-4F7E-8F9B-5445128E6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20853" y="1252538"/>
            <a:ext cx="3321845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grpSp>
        <p:nvGrpSpPr>
          <p:cNvPr id="256" name="Instruction">
            <a:extLst>
              <a:ext uri="{FF2B5EF4-FFF2-40B4-BE49-F238E27FC236}">
                <a16:creationId xmlns:a16="http://schemas.microsoft.com/office/drawing/2014/main" id="{185B0380-0EA1-481E-88A8-C4F0DB0E977B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B2BA88EF-01EC-44E3-AA56-E504B7AE4F0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3C70F3CC-E1C6-4BE6-BBCA-7E637E40606B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B3E2DE89-05B4-4B4D-A401-6474F375DE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C3CB2CAF-D963-470D-BFC4-23CD8483F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CF6ED7A8-1C2C-4368-9833-2D98FE4E69C1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6F1326AA-0BD3-4539-B340-4092D9AE2174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69CE77C-1C61-4582-84A8-61971B044DE4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1C1CA52D-85FA-4014-A0DE-AAD5E793068F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D8CA7669-DD68-46FB-906A-318365FD58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48408074-21A6-4C94-97C8-AB6C69A1341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25" name="Gelijkbenige driehoek 324">
                <a:extLst>
                  <a:ext uri="{FF2B5EF4-FFF2-40B4-BE49-F238E27FC236}">
                    <a16:creationId xmlns:a16="http://schemas.microsoft.com/office/drawing/2014/main" id="{C8C0500B-6670-4512-A57A-6AD9B03C7C7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1EABADAC-7F2A-4943-AE1A-C390436EB5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F7ED473C-310E-4E04-994E-8F866896C0A0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DEA7534A-987D-4BDD-A981-54E8F9313802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68" name="Rechte verbindingslijn 267">
              <a:extLst>
                <a:ext uri="{FF2B5EF4-FFF2-40B4-BE49-F238E27FC236}">
                  <a16:creationId xmlns:a16="http://schemas.microsoft.com/office/drawing/2014/main" id="{62852B16-4FA5-47A1-9846-4F3C0D3B11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9" name="Groep 268">
              <a:extLst>
                <a:ext uri="{FF2B5EF4-FFF2-40B4-BE49-F238E27FC236}">
                  <a16:creationId xmlns:a16="http://schemas.microsoft.com/office/drawing/2014/main" id="{2E64D613-3CB7-4C47-B01D-AEB0A1A47BBB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B89AAF1D-58DA-4716-A492-EF95ADC5749E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321" name="Rechthoek 320">
                  <a:extLst>
                    <a:ext uri="{FF2B5EF4-FFF2-40B4-BE49-F238E27FC236}">
                      <a16:creationId xmlns:a16="http://schemas.microsoft.com/office/drawing/2014/main" id="{BF0EDC0B-BD43-4A77-8179-0C91A496AC5C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AD412DD4-6563-4647-981B-5A778D2455A7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9" name="Boog 318">
                <a:extLst>
                  <a:ext uri="{FF2B5EF4-FFF2-40B4-BE49-F238E27FC236}">
                    <a16:creationId xmlns:a16="http://schemas.microsoft.com/office/drawing/2014/main" id="{EE5B8F43-19E6-46F8-8244-9728A0D2C533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E47E39F7-D455-4DBF-AA32-430AE8E43F0C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ep 269">
              <a:extLst>
                <a:ext uri="{FF2B5EF4-FFF2-40B4-BE49-F238E27FC236}">
                  <a16:creationId xmlns:a16="http://schemas.microsoft.com/office/drawing/2014/main" id="{0906FE5E-DC70-4490-830F-47A47FAD314E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93" name="Rechthoek 292">
                <a:extLst>
                  <a:ext uri="{FF2B5EF4-FFF2-40B4-BE49-F238E27FC236}">
                    <a16:creationId xmlns:a16="http://schemas.microsoft.com/office/drawing/2014/main" id="{8EA589CD-078F-41EF-B7D7-34BC42EEEB48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Rechthoek 293">
                <a:extLst>
                  <a:ext uri="{FF2B5EF4-FFF2-40B4-BE49-F238E27FC236}">
                    <a16:creationId xmlns:a16="http://schemas.microsoft.com/office/drawing/2014/main" id="{277BE37B-3A0B-476F-869E-960CF1042222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Tekstvak 294">
                <a:extLst>
                  <a:ext uri="{FF2B5EF4-FFF2-40B4-BE49-F238E27FC236}">
                    <a16:creationId xmlns:a16="http://schemas.microsoft.com/office/drawing/2014/main" id="{8D25B0D3-33EF-4375-A110-D6F603C37E28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kstvak 295">
                <a:extLst>
                  <a:ext uri="{FF2B5EF4-FFF2-40B4-BE49-F238E27FC236}">
                    <a16:creationId xmlns:a16="http://schemas.microsoft.com/office/drawing/2014/main" id="{69097A46-BABA-48CC-93A9-BEF304F4C87A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97" name="Picture 3">
                <a:extLst>
                  <a:ext uri="{FF2B5EF4-FFF2-40B4-BE49-F238E27FC236}">
                    <a16:creationId xmlns:a16="http://schemas.microsoft.com/office/drawing/2014/main" id="{E252230F-C657-4398-A487-A5A1D844C98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8" name="Groep 297">
                <a:extLst>
                  <a:ext uri="{FF2B5EF4-FFF2-40B4-BE49-F238E27FC236}">
                    <a16:creationId xmlns:a16="http://schemas.microsoft.com/office/drawing/2014/main" id="{C39E0691-7D40-465C-AD2F-ECFA029549D8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308" name="Rechthoek: afgeronde hoeken 307">
                  <a:extLst>
                    <a:ext uri="{FF2B5EF4-FFF2-40B4-BE49-F238E27FC236}">
                      <a16:creationId xmlns:a16="http://schemas.microsoft.com/office/drawing/2014/main" id="{9A130313-13E7-492B-9127-54CE78E6FADA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Rechthoek: afgeronde hoeken 308">
                  <a:extLst>
                    <a:ext uri="{FF2B5EF4-FFF2-40B4-BE49-F238E27FC236}">
                      <a16:creationId xmlns:a16="http://schemas.microsoft.com/office/drawing/2014/main" id="{240A6051-797F-4E7E-BEED-DDD4E1BC9E02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8127D689-0565-471D-90C2-CC63A17C1292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6" name="Rechthoek 315">
                    <a:extLst>
                      <a:ext uri="{FF2B5EF4-FFF2-40B4-BE49-F238E27FC236}">
                        <a16:creationId xmlns:a16="http://schemas.microsoft.com/office/drawing/2014/main" id="{D7E5F72A-66A4-42AB-BA62-44258EA78E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Pijl: punthaak 316">
                    <a:extLst>
                      <a:ext uri="{FF2B5EF4-FFF2-40B4-BE49-F238E27FC236}">
                        <a16:creationId xmlns:a16="http://schemas.microsoft.com/office/drawing/2014/main" id="{DCD56E81-F832-473E-9BF9-E13867534C44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F268DFCF-9943-4588-8CE5-91AD8EA9D2DB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156726D4-9CA1-4B4E-9869-7E7CCEB4C9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DD07D8A3-08AE-4E8E-B3D4-7533DF8AD55B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12" name="Rechte verbindingslijn 311">
                  <a:extLst>
                    <a:ext uri="{FF2B5EF4-FFF2-40B4-BE49-F238E27FC236}">
                      <a16:creationId xmlns:a16="http://schemas.microsoft.com/office/drawing/2014/main" id="{91DBDF1A-9553-4539-8C02-CCBFE58D0E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13" name="Rechte verbindingslijn 312">
                  <a:extLst>
                    <a:ext uri="{FF2B5EF4-FFF2-40B4-BE49-F238E27FC236}">
                      <a16:creationId xmlns:a16="http://schemas.microsoft.com/office/drawing/2014/main" id="{A3D6904B-B81D-4413-94E8-35A2223CD5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99" name="Groep 298">
                <a:extLst>
                  <a:ext uri="{FF2B5EF4-FFF2-40B4-BE49-F238E27FC236}">
                    <a16:creationId xmlns:a16="http://schemas.microsoft.com/office/drawing/2014/main" id="{7868B229-DD77-4768-B585-9D3E630FA341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9BC24E5-B32C-40C8-A48E-4A50163B13BE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hthoek: afgeronde hoeken 300">
                  <a:extLst>
                    <a:ext uri="{FF2B5EF4-FFF2-40B4-BE49-F238E27FC236}">
                      <a16:creationId xmlns:a16="http://schemas.microsoft.com/office/drawing/2014/main" id="{587082F8-4643-4EDC-8D7D-4625DDFC6D03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3CD08695-A093-4FE5-A8B5-3BE5115A6CB2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099687A-DB2D-44BD-896D-EEA65599212A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04" name="Vrije vorm: vorm 303">
                    <a:extLst>
                      <a:ext uri="{FF2B5EF4-FFF2-40B4-BE49-F238E27FC236}">
                        <a16:creationId xmlns:a16="http://schemas.microsoft.com/office/drawing/2014/main" id="{6B769B2C-59C4-42FC-A916-3D50466A21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05" name="Groep 304">
                    <a:extLst>
                      <a:ext uri="{FF2B5EF4-FFF2-40B4-BE49-F238E27FC236}">
                        <a16:creationId xmlns:a16="http://schemas.microsoft.com/office/drawing/2014/main" id="{A95872F9-0DDD-4657-87CF-78F57AA36F0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06" name="Ovaal 305">
                      <a:extLst>
                        <a:ext uri="{FF2B5EF4-FFF2-40B4-BE49-F238E27FC236}">
                          <a16:creationId xmlns:a16="http://schemas.microsoft.com/office/drawing/2014/main" id="{0490D8EF-0DF8-4C88-97A6-13C0A45F0824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7" name="Gelijkbenige driehoek 34">
                      <a:extLst>
                        <a:ext uri="{FF2B5EF4-FFF2-40B4-BE49-F238E27FC236}">
                          <a16:creationId xmlns:a16="http://schemas.microsoft.com/office/drawing/2014/main" id="{EBD5CA0A-2ECB-4BA4-B4F0-DB20FA73B7C7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71" name="Ovaal 270">
              <a:extLst>
                <a:ext uri="{FF2B5EF4-FFF2-40B4-BE49-F238E27FC236}">
                  <a16:creationId xmlns:a16="http://schemas.microsoft.com/office/drawing/2014/main" id="{8DCFAF4F-F444-4176-86CA-256D9CF6E411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0EC98675-E6D8-4D01-85D7-6283373CC1D1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73" name="Groep 272">
              <a:extLst>
                <a:ext uri="{FF2B5EF4-FFF2-40B4-BE49-F238E27FC236}">
                  <a16:creationId xmlns:a16="http://schemas.microsoft.com/office/drawing/2014/main" id="{14AF4CCA-E562-4D91-AB74-73544D1DBA2C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A712E2F9-BA30-4DBE-BF53-054816636DDA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84A2DA26-BDEA-4FEC-B8DD-EBD97E53E478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Tekstvak 279">
                <a:extLst>
                  <a:ext uri="{FF2B5EF4-FFF2-40B4-BE49-F238E27FC236}">
                    <a16:creationId xmlns:a16="http://schemas.microsoft.com/office/drawing/2014/main" id="{3E0840B3-114B-40A8-981F-99D69FCD39F2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1" name="Tekstvak 280">
                <a:extLst>
                  <a:ext uri="{FF2B5EF4-FFF2-40B4-BE49-F238E27FC236}">
                    <a16:creationId xmlns:a16="http://schemas.microsoft.com/office/drawing/2014/main" id="{D4490005-4967-49B6-AF2A-6E152DCE8568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82" name="Picture 3">
                <a:extLst>
                  <a:ext uri="{FF2B5EF4-FFF2-40B4-BE49-F238E27FC236}">
                    <a16:creationId xmlns:a16="http://schemas.microsoft.com/office/drawing/2014/main" id="{36ABBA37-67C7-475E-B6F9-264059CC468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A3A11510-ACE2-4B18-A618-A2A91F474E6C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FB87F10B-0F63-4531-821E-ECD370C33C7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hthoek 47">
                  <a:extLst>
                    <a:ext uri="{FF2B5EF4-FFF2-40B4-BE49-F238E27FC236}">
                      <a16:creationId xmlns:a16="http://schemas.microsoft.com/office/drawing/2014/main" id="{BFFA418C-851F-4703-AC96-06E9F9AB1A64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hthoek 47">
                  <a:extLst>
                    <a:ext uri="{FF2B5EF4-FFF2-40B4-BE49-F238E27FC236}">
                      <a16:creationId xmlns:a16="http://schemas.microsoft.com/office/drawing/2014/main" id="{583036C3-D310-4209-9040-B8D0D23AAB5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Koorde 291">
                  <a:extLst>
                    <a:ext uri="{FF2B5EF4-FFF2-40B4-BE49-F238E27FC236}">
                      <a16:creationId xmlns:a16="http://schemas.microsoft.com/office/drawing/2014/main" id="{E8E7B8C8-9AE2-4F19-AE88-91EE76A0E3E2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8E6714F7-8E86-49F1-A0B3-3539B3C054A0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85" name="Rechthoek 284">
                  <a:extLst>
                    <a:ext uri="{FF2B5EF4-FFF2-40B4-BE49-F238E27FC236}">
                      <a16:creationId xmlns:a16="http://schemas.microsoft.com/office/drawing/2014/main" id="{95A49F2D-91E1-4FD6-856D-9A695679E25B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hthoek 285">
                  <a:extLst>
                    <a:ext uri="{FF2B5EF4-FFF2-40B4-BE49-F238E27FC236}">
                      <a16:creationId xmlns:a16="http://schemas.microsoft.com/office/drawing/2014/main" id="{65F16724-F840-4216-B45A-1184540A6119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Ovaal 286">
                  <a:extLst>
                    <a:ext uri="{FF2B5EF4-FFF2-40B4-BE49-F238E27FC236}">
                      <a16:creationId xmlns:a16="http://schemas.microsoft.com/office/drawing/2014/main" id="{4218EFAC-B364-4C2F-A0C1-DE728BF336EC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hthoek 47">
                  <a:extLst>
                    <a:ext uri="{FF2B5EF4-FFF2-40B4-BE49-F238E27FC236}">
                      <a16:creationId xmlns:a16="http://schemas.microsoft.com/office/drawing/2014/main" id="{8035CEB2-A447-4745-9E16-167AF2062EA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74" name="Rechte verbindingslijn 273">
              <a:extLst>
                <a:ext uri="{FF2B5EF4-FFF2-40B4-BE49-F238E27FC236}">
                  <a16:creationId xmlns:a16="http://schemas.microsoft.com/office/drawing/2014/main" id="{05CCAC09-ACDE-4AD7-B2A9-5FACF44C0C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75" name="Ovaal 274">
              <a:extLst>
                <a:ext uri="{FF2B5EF4-FFF2-40B4-BE49-F238E27FC236}">
                  <a16:creationId xmlns:a16="http://schemas.microsoft.com/office/drawing/2014/main" id="{043CB96E-69F5-4377-8179-D939F367DE85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D50CCDF-E7CA-4E21-91F4-2EB64CDB0B9B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77" name="Rechte verbindingslijn 276">
              <a:extLst>
                <a:ext uri="{FF2B5EF4-FFF2-40B4-BE49-F238E27FC236}">
                  <a16:creationId xmlns:a16="http://schemas.microsoft.com/office/drawing/2014/main" id="{A97CDF10-536A-4732-822C-184116BAC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62" name="TextBox 7">
            <a:extLst>
              <a:ext uri="{FF2B5EF4-FFF2-40B4-BE49-F238E27FC236}">
                <a16:creationId xmlns:a16="http://schemas.microsoft.com/office/drawing/2014/main" id="{97B2CE3C-1485-41D5-A3FF-66D5E5CD407A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ijdelijke aanduiding voor dianummer 5">
            <a:extLst>
              <a:ext uri="{FF2B5EF4-FFF2-40B4-BE49-F238E27FC236}">
                <a16:creationId xmlns:a16="http://schemas.microsoft.com/office/drawing/2014/main" id="{CF3EDA3D-CA09-42D4-9F8B-EC98B538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164" name="Table 13">
            <a:extLst>
              <a:ext uri="{FF2B5EF4-FFF2-40B4-BE49-F238E27FC236}">
                <a16:creationId xmlns:a16="http://schemas.microsoft.com/office/drawing/2014/main" id="{314AAE99-B8F5-419C-8C2E-33D3D1A7DAD8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65" name="Picture 2">
            <a:extLst>
              <a:ext uri="{FF2B5EF4-FFF2-40B4-BE49-F238E27FC236}">
                <a16:creationId xmlns:a16="http://schemas.microsoft.com/office/drawing/2014/main" id="{A05C7C61-9C24-424E-A662-6AEFC8E63E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67" name="Tijdelijke aanduiding voor datum 3">
            <a:extLst>
              <a:ext uri="{FF2B5EF4-FFF2-40B4-BE49-F238E27FC236}">
                <a16:creationId xmlns:a16="http://schemas.microsoft.com/office/drawing/2014/main" id="{C300BFEA-1626-426A-BAEE-4E3790AB8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168" name="Tijdelijke aanduiding voor voettekst 4">
            <a:extLst>
              <a:ext uri="{FF2B5EF4-FFF2-40B4-BE49-F238E27FC236}">
                <a16:creationId xmlns:a16="http://schemas.microsoft.com/office/drawing/2014/main" id="{A9283FBB-8A53-470F-B144-E4334D5BD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179" name="Tijdelijke aanduiding voor tekst 7">
            <a:extLst>
              <a:ext uri="{FF2B5EF4-FFF2-40B4-BE49-F238E27FC236}">
                <a16:creationId xmlns:a16="http://schemas.microsoft.com/office/drawing/2014/main" id="{E740DEFA-F215-4FF1-AEFB-B8B51AC292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2715" y="1252539"/>
            <a:ext cx="7273647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sp>
        <p:nvSpPr>
          <p:cNvPr id="326" name="Tijdelijke aanduiding voor tekst 4">
            <a:extLst>
              <a:ext uri="{FF2B5EF4-FFF2-40B4-BE49-F238E27FC236}">
                <a16:creationId xmlns:a16="http://schemas.microsoft.com/office/drawing/2014/main" id="{20D6AC6B-5902-4BE3-A2D6-1CA71E7399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grpSp>
        <p:nvGrpSpPr>
          <p:cNvPr id="327" name="Groep 326">
            <a:extLst>
              <a:ext uri="{FF2B5EF4-FFF2-40B4-BE49-F238E27FC236}">
                <a16:creationId xmlns:a16="http://schemas.microsoft.com/office/drawing/2014/main" id="{DCA6359C-05BD-495C-AE66-ADB69FB86F9E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328" name="Rechthoek 327">
              <a:extLst>
                <a:ext uri="{FF2B5EF4-FFF2-40B4-BE49-F238E27FC236}">
                  <a16:creationId xmlns:a16="http://schemas.microsoft.com/office/drawing/2014/main" id="{B050FA49-D9FD-4F77-9C6B-8219E408DBCC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41AE5950-DBF9-4A9C-82FD-0633EAB82D11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D16D448F-B11C-4F62-8A84-679BC5C5AC6E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2567AC63-B00E-414F-8554-9EC4E54C6A7C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332" name="Groep 331">
              <a:extLst>
                <a:ext uri="{FF2B5EF4-FFF2-40B4-BE49-F238E27FC236}">
                  <a16:creationId xmlns:a16="http://schemas.microsoft.com/office/drawing/2014/main" id="{63C27C2C-C7CC-4429-B22D-AE31A67AD032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56" name="Rechthoek 355">
                <a:extLst>
                  <a:ext uri="{FF2B5EF4-FFF2-40B4-BE49-F238E27FC236}">
                    <a16:creationId xmlns:a16="http://schemas.microsoft.com/office/drawing/2014/main" id="{2E8A2F84-CDD6-4E59-A4A4-D02110749FE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57" name="Rechte verbindingslijn 356">
                <a:extLst>
                  <a:ext uri="{FF2B5EF4-FFF2-40B4-BE49-F238E27FC236}">
                    <a16:creationId xmlns:a16="http://schemas.microsoft.com/office/drawing/2014/main" id="{2DD3BC57-7271-443F-8F30-002A1463EF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Rechte verbindingslijn 357">
                <a:extLst>
                  <a:ext uri="{FF2B5EF4-FFF2-40B4-BE49-F238E27FC236}">
                    <a16:creationId xmlns:a16="http://schemas.microsoft.com/office/drawing/2014/main" id="{563B1E87-CFA9-4C66-9AE0-E0BF7F498E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DA29F6EC-267D-4EC7-BAD4-39A9B7A2FD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0" name="Groep 359">
                <a:extLst>
                  <a:ext uri="{FF2B5EF4-FFF2-40B4-BE49-F238E27FC236}">
                    <a16:creationId xmlns:a16="http://schemas.microsoft.com/office/drawing/2014/main" id="{2B13D4EC-40E8-4692-BD0A-6050367D516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9" name="Groep 398">
                  <a:extLst>
                    <a:ext uri="{FF2B5EF4-FFF2-40B4-BE49-F238E27FC236}">
                      <a16:creationId xmlns:a16="http://schemas.microsoft.com/office/drawing/2014/main" id="{C46BF5A3-E0A6-47D2-A511-A86BEB205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A3B1A8AC-7B82-4776-AA43-5E8BC049C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E2233CC0-476D-4CB6-8A5C-70AC24299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5" name="Rechte verbindingslijn 404">
                    <a:extLst>
                      <a:ext uri="{FF2B5EF4-FFF2-40B4-BE49-F238E27FC236}">
                        <a16:creationId xmlns:a16="http://schemas.microsoft.com/office/drawing/2014/main" id="{C16C0543-5B9C-4B5A-B810-79CCBCD5AE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6" name="Rechte verbindingslijn 405">
                    <a:extLst>
                      <a:ext uri="{FF2B5EF4-FFF2-40B4-BE49-F238E27FC236}">
                        <a16:creationId xmlns:a16="http://schemas.microsoft.com/office/drawing/2014/main" id="{90311159-3396-473C-90B1-97B21D37DA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7" name="Rechte verbindingslijn 406">
                    <a:extLst>
                      <a:ext uri="{FF2B5EF4-FFF2-40B4-BE49-F238E27FC236}">
                        <a16:creationId xmlns:a16="http://schemas.microsoft.com/office/drawing/2014/main" id="{E2A933A8-C265-4893-B4D6-63D17F9D4B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0" name="Groep 399">
                  <a:extLst>
                    <a:ext uri="{FF2B5EF4-FFF2-40B4-BE49-F238E27FC236}">
                      <a16:creationId xmlns:a16="http://schemas.microsoft.com/office/drawing/2014/main" id="{99E6FAE8-60B0-4725-9D25-7E83E690FCF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1" name="Rechthoek 400">
                    <a:extLst>
                      <a:ext uri="{FF2B5EF4-FFF2-40B4-BE49-F238E27FC236}">
                        <a16:creationId xmlns:a16="http://schemas.microsoft.com/office/drawing/2014/main" id="{F65C6A72-A2F6-4AAA-A077-C37FE1416E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2" name="Pijl: punthaak 401">
                    <a:extLst>
                      <a:ext uri="{FF2B5EF4-FFF2-40B4-BE49-F238E27FC236}">
                        <a16:creationId xmlns:a16="http://schemas.microsoft.com/office/drawing/2014/main" id="{8226655F-3C15-4A5C-93C2-3F7E02830C4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1" name="Groep 360">
                <a:extLst>
                  <a:ext uri="{FF2B5EF4-FFF2-40B4-BE49-F238E27FC236}">
                    <a16:creationId xmlns:a16="http://schemas.microsoft.com/office/drawing/2014/main" id="{3BCC45F5-BF0C-4C2C-A692-DDDBED3B054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4DDD305F-0F8F-4F32-9C85-5491EA165E6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94" name="Rechte verbindingslijn 393">
                    <a:extLst>
                      <a:ext uri="{FF2B5EF4-FFF2-40B4-BE49-F238E27FC236}">
                        <a16:creationId xmlns:a16="http://schemas.microsoft.com/office/drawing/2014/main" id="{DFFE4D91-4F88-42E2-8457-E83F4CB6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0E5941A7-60DA-431E-AA99-BBCE098B89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C982059C-3C7F-4A5D-89F4-CC82E3F90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86F7A230-9162-4E1F-BB9E-3095D6996D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3C1AF05A-AE09-4DE0-BB31-31C42DB3DE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4EEC0FDF-F541-4167-BF12-ECB8ECD8BA5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2" name="Rechthoek 391">
                    <a:extLst>
                      <a:ext uri="{FF2B5EF4-FFF2-40B4-BE49-F238E27FC236}">
                        <a16:creationId xmlns:a16="http://schemas.microsoft.com/office/drawing/2014/main" id="{DF445DFA-EACC-4D09-B0C0-5CBEBD236F3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Pijl: punthaak 392">
                    <a:extLst>
                      <a:ext uri="{FF2B5EF4-FFF2-40B4-BE49-F238E27FC236}">
                        <a16:creationId xmlns:a16="http://schemas.microsoft.com/office/drawing/2014/main" id="{4EAE07C5-AE99-4DB3-B3DB-0158A27F740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2" name="Rechte verbindingslijn 361">
                <a:extLst>
                  <a:ext uri="{FF2B5EF4-FFF2-40B4-BE49-F238E27FC236}">
                    <a16:creationId xmlns:a16="http://schemas.microsoft.com/office/drawing/2014/main" id="{1E722634-0A5C-40BA-901F-D09DC99EC5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42BA1966-113C-4DE4-AF97-B4805D18965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64" name="Groep 363">
                <a:extLst>
                  <a:ext uri="{FF2B5EF4-FFF2-40B4-BE49-F238E27FC236}">
                    <a16:creationId xmlns:a16="http://schemas.microsoft.com/office/drawing/2014/main" id="{237584BC-EEB1-4989-9911-8C6CC4DEA76F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9" name="Rechthoek 378">
                  <a:extLst>
                    <a:ext uri="{FF2B5EF4-FFF2-40B4-BE49-F238E27FC236}">
                      <a16:creationId xmlns:a16="http://schemas.microsoft.com/office/drawing/2014/main" id="{BDA53447-E547-4153-A2A9-4E5D7038CF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0" name="Groep 379">
                  <a:extLst>
                    <a:ext uri="{FF2B5EF4-FFF2-40B4-BE49-F238E27FC236}">
                      <a16:creationId xmlns:a16="http://schemas.microsoft.com/office/drawing/2014/main" id="{BBF9F89B-7301-4492-8E88-8B39588B6A7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1" name="Groep 380">
                    <a:extLst>
                      <a:ext uri="{FF2B5EF4-FFF2-40B4-BE49-F238E27FC236}">
                        <a16:creationId xmlns:a16="http://schemas.microsoft.com/office/drawing/2014/main" id="{F09829DB-3AF0-484D-A7BC-E2211C34D4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85" name="Rechte verbindingslijn 384">
                      <a:extLst>
                        <a:ext uri="{FF2B5EF4-FFF2-40B4-BE49-F238E27FC236}">
                          <a16:creationId xmlns:a16="http://schemas.microsoft.com/office/drawing/2014/main" id="{9D71773B-05FB-44F8-AB84-B155601682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6" name="Rechte verbindingslijn 385">
                      <a:extLst>
                        <a:ext uri="{FF2B5EF4-FFF2-40B4-BE49-F238E27FC236}">
                          <a16:creationId xmlns:a16="http://schemas.microsoft.com/office/drawing/2014/main" id="{57CB98AB-C4AD-4911-A08A-FD59129825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7" name="Rechte verbindingslijn 386">
                      <a:extLst>
                        <a:ext uri="{FF2B5EF4-FFF2-40B4-BE49-F238E27FC236}">
                          <a16:creationId xmlns:a16="http://schemas.microsoft.com/office/drawing/2014/main" id="{9E30A211-C952-4068-9958-054E3A90C0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8" name="Rechte verbindingslijn 387">
                      <a:extLst>
                        <a:ext uri="{FF2B5EF4-FFF2-40B4-BE49-F238E27FC236}">
                          <a16:creationId xmlns:a16="http://schemas.microsoft.com/office/drawing/2014/main" id="{BBA2D8CC-6032-4974-B068-7C3DC58D9D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9" name="Rechte verbindingslijn 388">
                      <a:extLst>
                        <a:ext uri="{FF2B5EF4-FFF2-40B4-BE49-F238E27FC236}">
                          <a16:creationId xmlns:a16="http://schemas.microsoft.com/office/drawing/2014/main" id="{4312392E-2194-426A-9856-13048A55AA0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2" name="Groep 381">
                    <a:extLst>
                      <a:ext uri="{FF2B5EF4-FFF2-40B4-BE49-F238E27FC236}">
                        <a16:creationId xmlns:a16="http://schemas.microsoft.com/office/drawing/2014/main" id="{86E09E35-12C0-40DC-BE6C-99401BFE0B5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3" name="Rechthoek 382">
                      <a:extLst>
                        <a:ext uri="{FF2B5EF4-FFF2-40B4-BE49-F238E27FC236}">
                          <a16:creationId xmlns:a16="http://schemas.microsoft.com/office/drawing/2014/main" id="{0E3CF13D-9462-48E5-81B0-5E9A7579E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4" name="Pijl: punthaak 383">
                      <a:extLst>
                        <a:ext uri="{FF2B5EF4-FFF2-40B4-BE49-F238E27FC236}">
                          <a16:creationId xmlns:a16="http://schemas.microsoft.com/office/drawing/2014/main" id="{D9F6AB0D-0167-4627-AAC6-7D32873A43F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5" name="Groep 364">
                <a:extLst>
                  <a:ext uri="{FF2B5EF4-FFF2-40B4-BE49-F238E27FC236}">
                    <a16:creationId xmlns:a16="http://schemas.microsoft.com/office/drawing/2014/main" id="{90ADC1C1-511A-486A-AD42-E3617C69C3D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8" name="Rechthoek 367">
                  <a:extLst>
                    <a:ext uri="{FF2B5EF4-FFF2-40B4-BE49-F238E27FC236}">
                      <a16:creationId xmlns:a16="http://schemas.microsoft.com/office/drawing/2014/main" id="{6449ABFC-7519-43F1-BA77-2C15EB89AE8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9" name="Groep 368">
                  <a:extLst>
                    <a:ext uri="{FF2B5EF4-FFF2-40B4-BE49-F238E27FC236}">
                      <a16:creationId xmlns:a16="http://schemas.microsoft.com/office/drawing/2014/main" id="{107249C4-A36E-44B5-A378-B0084175A0D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0" name="Groep 369">
                    <a:extLst>
                      <a:ext uri="{FF2B5EF4-FFF2-40B4-BE49-F238E27FC236}">
                        <a16:creationId xmlns:a16="http://schemas.microsoft.com/office/drawing/2014/main" id="{8E9E6B51-4BCB-4BFC-BFCD-6F87520670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74" name="Rechte verbindingslijn 373">
                      <a:extLst>
                        <a:ext uri="{FF2B5EF4-FFF2-40B4-BE49-F238E27FC236}">
                          <a16:creationId xmlns:a16="http://schemas.microsoft.com/office/drawing/2014/main" id="{773B842B-D09B-4637-B737-4D1483ACC9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5" name="Rechte verbindingslijn 374">
                      <a:extLst>
                        <a:ext uri="{FF2B5EF4-FFF2-40B4-BE49-F238E27FC236}">
                          <a16:creationId xmlns:a16="http://schemas.microsoft.com/office/drawing/2014/main" id="{4A4DEFB1-F152-4E73-AEB7-E262ADC2F3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6" name="Rechte verbindingslijn 375">
                      <a:extLst>
                        <a:ext uri="{FF2B5EF4-FFF2-40B4-BE49-F238E27FC236}">
                          <a16:creationId xmlns:a16="http://schemas.microsoft.com/office/drawing/2014/main" id="{BB54AA7E-A54C-43E1-B81D-7A34165EEC0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40B22D51-1201-4005-82F1-F0BBC0C3FC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5009EDC0-DCD8-41B5-A232-A116FBFDB79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1" name="Groep 370">
                    <a:extLst>
                      <a:ext uri="{FF2B5EF4-FFF2-40B4-BE49-F238E27FC236}">
                        <a16:creationId xmlns:a16="http://schemas.microsoft.com/office/drawing/2014/main" id="{0C6EA3A6-2696-4C1F-9E8C-75F28BDD2AF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2" name="Rechthoek 371">
                      <a:extLst>
                        <a:ext uri="{FF2B5EF4-FFF2-40B4-BE49-F238E27FC236}">
                          <a16:creationId xmlns:a16="http://schemas.microsoft.com/office/drawing/2014/main" id="{7F374AFF-7E68-452C-8EDE-33E2F54632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3" name="Pijl: punthaak 372">
                      <a:extLst>
                        <a:ext uri="{FF2B5EF4-FFF2-40B4-BE49-F238E27FC236}">
                          <a16:creationId xmlns:a16="http://schemas.microsoft.com/office/drawing/2014/main" id="{A1FED813-347A-4E92-A4BE-F000544C0EF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66" name="Rechthoek 365">
                <a:extLst>
                  <a:ext uri="{FF2B5EF4-FFF2-40B4-BE49-F238E27FC236}">
                    <a16:creationId xmlns:a16="http://schemas.microsoft.com/office/drawing/2014/main" id="{7E80B20E-3FBB-4911-915F-A1E6D54423E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29C5C8B0-A3A7-48EE-B83D-707A8541749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AABA1279-C25F-43D7-8E80-76C191087A81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91E1542F-4BE2-4DF9-881C-B93C12D82FFF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0449989B-F145-4860-A9E4-36B0EDD5041A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DA62F144-A8BB-4F12-A69C-C09645D07170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37" name="Meer informatie">
              <a:extLst>
                <a:ext uri="{FF2B5EF4-FFF2-40B4-BE49-F238E27FC236}">
                  <a16:creationId xmlns:a16="http://schemas.microsoft.com/office/drawing/2014/main" id="{9E55717C-DC28-48C6-ACE8-E76B4CE4043F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54" name="Freeform 101">
                <a:extLst>
                  <a:ext uri="{FF2B5EF4-FFF2-40B4-BE49-F238E27FC236}">
                    <a16:creationId xmlns:a16="http://schemas.microsoft.com/office/drawing/2014/main" id="{36924724-C269-4E63-B5D2-B2296F06B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 dirty="0"/>
              </a:p>
            </p:txBody>
          </p:sp>
          <p:sp>
            <p:nvSpPr>
              <p:cNvPr id="355" name="Rechthoek 354">
                <a:extLst>
                  <a:ext uri="{FF2B5EF4-FFF2-40B4-BE49-F238E27FC236}">
                    <a16:creationId xmlns:a16="http://schemas.microsoft.com/office/drawing/2014/main" id="{6502DCB3-9B98-4A6B-A900-5DDD96B5DDAD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4C1542D6-C7C3-4523-8482-4D3325E57584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21A2EEA9-2B06-42D6-BFFB-5CDC4277DABB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0" name="Ovaal 339">
              <a:extLst>
                <a:ext uri="{FF2B5EF4-FFF2-40B4-BE49-F238E27FC236}">
                  <a16:creationId xmlns:a16="http://schemas.microsoft.com/office/drawing/2014/main" id="{339D39F0-1483-42EE-A6AD-A569F716F76F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EF586294-AB50-41C6-9A3F-A43BFBDA14DD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8788615C-B49C-475A-B42B-2DE257EA5248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CFB6117C-E6A7-4677-BE3D-6522F436824D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44" name="Rechte verbindingslijn 343">
              <a:extLst>
                <a:ext uri="{FF2B5EF4-FFF2-40B4-BE49-F238E27FC236}">
                  <a16:creationId xmlns:a16="http://schemas.microsoft.com/office/drawing/2014/main" id="{3D2B67C4-CE1D-416A-A423-A1ECA9962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5" name="Rechte verbindingslijn 344">
              <a:extLst>
                <a:ext uri="{FF2B5EF4-FFF2-40B4-BE49-F238E27FC236}">
                  <a16:creationId xmlns:a16="http://schemas.microsoft.com/office/drawing/2014/main" id="{09E51D4C-09D8-4662-A34D-01BDCA1223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6" name="Rechte verbindingslijn 345">
              <a:extLst>
                <a:ext uri="{FF2B5EF4-FFF2-40B4-BE49-F238E27FC236}">
                  <a16:creationId xmlns:a16="http://schemas.microsoft.com/office/drawing/2014/main" id="{DFDCA0C8-912C-4587-A424-5E69E2662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2DA4E077-4D3F-423C-952B-E8827EF12A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3C84294B-BBD2-467F-9ED6-2575FB96BB4A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BBF2EAB6-8C07-466D-9276-443C3E501836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50" name="Rechthoek 349">
              <a:extLst>
                <a:ext uri="{FF2B5EF4-FFF2-40B4-BE49-F238E27FC236}">
                  <a16:creationId xmlns:a16="http://schemas.microsoft.com/office/drawing/2014/main" id="{0AA01EF0-0845-4271-8761-9FFF103B5EA8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C0BB610B-6A20-4F31-ACDF-4EADC507D512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6CE5EA1E-1BA2-4CA1-A1B6-1A3F06FA8616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3" name="Rechthoek 352">
              <a:extLst>
                <a:ext uri="{FF2B5EF4-FFF2-40B4-BE49-F238E27FC236}">
                  <a16:creationId xmlns:a16="http://schemas.microsoft.com/office/drawing/2014/main" id="{AE630834-9B5C-4F18-B33A-6B4664F7A702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69" name="Tekstvak 168">
            <a:extLst>
              <a:ext uri="{FF2B5EF4-FFF2-40B4-BE49-F238E27FC236}">
                <a16:creationId xmlns:a16="http://schemas.microsoft.com/office/drawing/2014/main" id="{712B62D7-32CC-4479-B340-6C384F8EDDDC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02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 75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Table 75/25%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0854" y="1252538"/>
            <a:ext cx="3321845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C33979A7-1261-49A9-8E55-228C1E1649C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75D1DBC2-86A4-470A-B6F8-A8E129229D25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278" name="Freeform 101">
                <a:extLst>
                  <a:ext uri="{FF2B5EF4-FFF2-40B4-BE49-F238E27FC236}">
                    <a16:creationId xmlns:a16="http://schemas.microsoft.com/office/drawing/2014/main" id="{FF2A189B-7BBE-47F1-AEBB-68803FE95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A04D3147-C683-483C-AF24-9CF3227EB1D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11A00D9A-2D03-46EA-B0A1-014A56168E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77B986F2-7AAD-4B3B-BF52-39B46237361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7D82CFBE-1EB7-454E-840B-64B73EDA59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F18C2087-FFAA-48E6-9AC0-C18042D3EA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3E999BCB-A6E0-4754-9B53-24DCAC058D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2ADF8593-076E-4114-BCCE-DB64E77CC67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8BBEC0F0-7483-4C48-9157-B0955D41669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16EE9472-19D5-45F9-A58B-34618102D03F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2B8B9B3E-6FF2-40E6-B667-D8ADD71E004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75" name="Rechthoek 274">
                <a:extLst>
                  <a:ext uri="{FF2B5EF4-FFF2-40B4-BE49-F238E27FC236}">
                    <a16:creationId xmlns:a16="http://schemas.microsoft.com/office/drawing/2014/main" id="{9734DBF8-8539-4C84-9569-16FE8B11AC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14F29507-B991-48F5-966C-78FAF3DF8F9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7" name="Gelijkbenige driehoek 276">
                <a:extLst>
                  <a:ext uri="{FF2B5EF4-FFF2-40B4-BE49-F238E27FC236}">
                    <a16:creationId xmlns:a16="http://schemas.microsoft.com/office/drawing/2014/main" id="{6FD24D1F-CC8D-454B-9D5A-A5F6B8C35B0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269605E5-E535-4DBE-9B31-739C2F2569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6" name="Tabel icoon">
              <a:extLst>
                <a:ext uri="{FF2B5EF4-FFF2-40B4-BE49-F238E27FC236}">
                  <a16:creationId xmlns:a16="http://schemas.microsoft.com/office/drawing/2014/main" id="{0A2A3420-A857-4CBF-AB6F-FD65BAECDB3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9C0FD894-B523-4BD7-96B8-A24F0AEDF55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C948ABA2-3A84-45D2-B103-56470DD77D7B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00CA0229-56C9-464F-A61D-C2F7E026CCA8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DFFE698E-30FD-443F-BDCC-780D0EBEC03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C457FA8F-7A41-4355-9833-731C8362467D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707B0103-403D-484D-B2C2-ED44267F28F2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869BEAE7-A87B-47FB-8DF6-48646252CEB7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hthoek 273">
                <a:extLst>
                  <a:ext uri="{FF2B5EF4-FFF2-40B4-BE49-F238E27FC236}">
                    <a16:creationId xmlns:a16="http://schemas.microsoft.com/office/drawing/2014/main" id="{5072AF21-E00D-4830-AE28-8A47120C5B86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18" name="TextBox 7">
            <a:extLst>
              <a:ext uri="{FF2B5EF4-FFF2-40B4-BE49-F238E27FC236}">
                <a16:creationId xmlns:a16="http://schemas.microsoft.com/office/drawing/2014/main" id="{F850DF94-0D58-47C6-8D95-0AE2860252D2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243DA15D-80A1-41CE-904C-84F86C57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A0776B6D-1EE5-41C2-A204-41223B3255AA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34B40D13-E70D-4A56-ABE6-F0BC18535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480C2EAB-B9D8-4C17-A82F-DC6E1A71A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16645FF2-9217-4583-81DC-C9185175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31" name="Tijdelijke aanduiding voor tekst 7">
            <a:extLst>
              <a:ext uri="{FF2B5EF4-FFF2-40B4-BE49-F238E27FC236}">
                <a16:creationId xmlns:a16="http://schemas.microsoft.com/office/drawing/2014/main" id="{27B56EDD-F5F6-45DB-8FF9-BAD783CBF3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2715" y="1252539"/>
            <a:ext cx="7273647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32" name="Tijdelijke aanduiding voor tekst 4">
            <a:extLst>
              <a:ext uri="{FF2B5EF4-FFF2-40B4-BE49-F238E27FC236}">
                <a16:creationId xmlns:a16="http://schemas.microsoft.com/office/drawing/2014/main" id="{59668479-E12F-4EC3-BC12-F8750BDDE8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33" name="Groep 132">
            <a:extLst>
              <a:ext uri="{FF2B5EF4-FFF2-40B4-BE49-F238E27FC236}">
                <a16:creationId xmlns:a16="http://schemas.microsoft.com/office/drawing/2014/main" id="{3CF35363-4F95-458F-A74A-7E7205DAD26A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6E6FB37D-F9F3-403A-977C-C168014122B2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E1FA769C-9FEF-43DF-BB5D-8D8270262D69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9171CD2E-3391-4A96-87BF-916F9ECD2900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117CFC2F-1A8C-464E-B554-371CF9BEBDEB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4ECBD735-DF67-439E-B2F2-C0092CCB1491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2E983232-2442-4BDB-AB73-924306DA405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1703E9BA-4FB2-4B46-8622-28A2C4792A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2A8D122F-033D-460B-BA0F-91D5486C68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896C34CF-3AFD-4274-80FF-A6241EF1EEC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EDD542EA-79CD-4513-8470-7A1B0683C2F6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B0F34194-9CC7-4785-AF17-4EA0956DEE8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E3B4744C-132F-4B41-B2DC-17579DAFBB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10D69C2C-2AA8-43E9-954E-9F0BCE497D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C4F28D4-4761-4EC1-9A82-470C4DB099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6F34AB5-5D8A-40D7-B704-4F16539973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CEB479BE-340C-433C-B7F8-E1921FBA46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E4F2B813-85A5-4F4A-9FE2-E33014C0FD0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66756B0C-EB9E-4344-892F-199D3912B3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2C85212E-5921-4ECB-BC07-57CE77813A8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F97A849B-CFEF-4EE6-848D-7CE6010390C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115C812F-B9BA-42C7-8019-5AB82667AD5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D6F1D300-15CE-4E82-8347-56D06BD9CA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1C2C295-F649-4706-8741-FB92C77506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5D98B0B-8C84-46C5-850A-B3E4446E4F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8664E85A-94F8-4B5D-A2EC-EB986423D3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ED5F1BDE-D8A2-4128-B8A4-19AA273881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39BDA852-DD3B-431E-B013-72919C78A5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CE5571F4-D1D8-4B81-B1A1-8E30B20A3E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BB8DE59F-FFE3-4779-81BD-D4C81DE775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94BCE228-47DF-4BC6-970A-890D2B5EF8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10B772CC-ACA9-4C17-BF50-F5A7B599B76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83B0E7C-AF1D-4344-83F7-9D949C213A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A594A16A-2850-4B50-9EB6-B374F64991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745C2D-701D-4F50-85B0-461E25A5B57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23FEB2FD-CA35-4AE3-A359-CD2B145C56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94E16D90-C44D-4FAD-953F-B927878BD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8F4B6E2E-273B-4779-BD12-32AAF442F61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4A48AB12-6F3E-4B49-A4DB-FA222CF82B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D96C0F1E-9860-4CF8-974E-02C6E7E603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EBD904F7-D276-4E8F-A4E9-620981E6D37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EEC5FCAA-48AB-4C47-8FDE-93681E3433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8BDEEFDC-18A2-4594-B893-147F918336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F9AFE2DF-2F3B-438E-B349-C9F2170CE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B597C524-8AC8-4C1C-8C58-8E72B964CAD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D54720B2-4190-4C82-BAC0-29849E4CC34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BC887FC5-E5C6-4764-8AB3-7EBDB14E797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5450DE92-B0FE-4B64-8067-B9EB13D378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F424F8A4-47EC-45F4-82A4-D12BEC6568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40EEF1CD-A711-4A25-AA65-5F5FC62345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5ED330C6-D5D8-4ED6-AB45-70C1455486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F7D27642-3785-4909-991A-5A7932B5721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2F5F23FD-33A3-46EC-9760-F85E1F798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8FFC1C59-0A19-462F-99DD-43DF4FE32B69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D58CD247-757E-4FC2-8F3F-5C1DCF8E9DF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01E5EE18-88A4-4D81-8F05-79E5E872E7B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C84000E-0289-42F9-9705-F20857EBC05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EBE0574-9024-41F5-92E2-438D96D6349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315F4A44-6318-4D2E-B1BC-65B57CD35A03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BDBBBBAC-C32D-4002-A2E5-38567E7694F8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3A12D86D-ED5A-43E9-8A17-A43E5A2B2179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EB9EA88A-BE64-450B-B289-0B00B1CBC80F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43" name="Meer informatie">
              <a:extLst>
                <a:ext uri="{FF2B5EF4-FFF2-40B4-BE49-F238E27FC236}">
                  <a16:creationId xmlns:a16="http://schemas.microsoft.com/office/drawing/2014/main" id="{3C704F9A-2C87-4A63-BFA6-502992797597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5920547E-40B1-46AF-BDB3-6168EEE79E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FD18BA63-45AF-4DB4-9EA6-85E8D9F98CFB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7F41CD5F-243F-48E7-8608-02F49E8D4C1F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1D5DBCC9-F9E4-4F54-B313-D97AC9E63929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BF647A1-21ED-47BD-A110-CA6AE13F710B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7EC68D52-BB20-4F40-8062-0CCE71E9A88D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94173DC2-BD36-4539-BF3E-E705360DAA0B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EE16CDC9-07A7-44BD-A481-04FFCF666141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4FAD802D-74AC-441C-BD6F-3BAD22CF8B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23CC1C17-1C35-451E-B871-6919A46577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929C498B-049D-41A5-B27D-B55063D4E7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1E79A735-57B4-4B5B-9DC1-D676474233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A650D7A4-F7E8-4E8A-85E4-DD58AF4C518B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9A5C4C46-23CA-4340-928C-C67E37911252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E8329DA6-EA92-46CD-9C91-F687348E00D3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7664943-A43C-4D52-ADE0-08564A1DBCA7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23A6A71B-4333-41F3-83B6-6FB6D0DF2DB4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05EEB34-10BE-4C31-A373-7903F696A404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25" name="Tekstvak 124">
            <a:extLst>
              <a:ext uri="{FF2B5EF4-FFF2-40B4-BE49-F238E27FC236}">
                <a16:creationId xmlns:a16="http://schemas.microsoft.com/office/drawing/2014/main" id="{5FECB6D7-7114-4267-95C6-BEDA1F378FCB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84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75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Chart 75/25%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0854" y="1252538"/>
            <a:ext cx="3321845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A1A67D07-F44D-497D-B066-32DF01DAA26F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269D1EDC-6B8A-4E0D-A53F-A3EC8BBAF061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294" name="Freeform 101">
                <a:extLst>
                  <a:ext uri="{FF2B5EF4-FFF2-40B4-BE49-F238E27FC236}">
                    <a16:creationId xmlns:a16="http://schemas.microsoft.com/office/drawing/2014/main" id="{E250A925-21E6-4AEE-B5A3-D5FB89386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95" name="Rechthoek 294">
                <a:extLst>
                  <a:ext uri="{FF2B5EF4-FFF2-40B4-BE49-F238E27FC236}">
                    <a16:creationId xmlns:a16="http://schemas.microsoft.com/office/drawing/2014/main" id="{EEF98EC0-8530-4479-B26F-C8834284151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6" name="Rechte verbindingslijn 295">
                <a:extLst>
                  <a:ext uri="{FF2B5EF4-FFF2-40B4-BE49-F238E27FC236}">
                    <a16:creationId xmlns:a16="http://schemas.microsoft.com/office/drawing/2014/main" id="{60FF4CB6-7B38-40AA-BF9E-6BC5DEE6B0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257" name="Rechte verbindingslijn 256">
              <a:extLst>
                <a:ext uri="{FF2B5EF4-FFF2-40B4-BE49-F238E27FC236}">
                  <a16:creationId xmlns:a16="http://schemas.microsoft.com/office/drawing/2014/main" id="{9304BED4-26F0-4A1B-834F-012213879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3130E13-7DF5-4E44-988C-8EE84AECA2D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706D1AFD-4BA9-48E9-8FBC-5EE8EEFF0528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627AA314-1EC9-406D-8113-A9C9D70146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90616C2D-1ACC-4333-B69F-6C541A9D424A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262" name="Groep 261">
              <a:extLst>
                <a:ext uri="{FF2B5EF4-FFF2-40B4-BE49-F238E27FC236}">
                  <a16:creationId xmlns:a16="http://schemas.microsoft.com/office/drawing/2014/main" id="{FE2F86D6-193D-4349-A480-799B05F66098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8A180B9D-B9C8-4DD2-B8B7-54E1F9A559C1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hthoek 263">
                <a:extLst>
                  <a:ext uri="{FF2B5EF4-FFF2-40B4-BE49-F238E27FC236}">
                    <a16:creationId xmlns:a16="http://schemas.microsoft.com/office/drawing/2014/main" id="{C9786B34-985B-456A-A6E3-25E0B86F8DA9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kstvak 264">
                <a:extLst>
                  <a:ext uri="{FF2B5EF4-FFF2-40B4-BE49-F238E27FC236}">
                    <a16:creationId xmlns:a16="http://schemas.microsoft.com/office/drawing/2014/main" id="{AB3B50FE-DFEC-4865-812F-A9BAA4559287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266" name="Tekstvak 265">
                <a:extLst>
                  <a:ext uri="{FF2B5EF4-FFF2-40B4-BE49-F238E27FC236}">
                    <a16:creationId xmlns:a16="http://schemas.microsoft.com/office/drawing/2014/main" id="{9CFF4D80-DDE4-4CBD-B90A-981E1195164B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267" name="Picture 3">
                <a:extLst>
                  <a:ext uri="{FF2B5EF4-FFF2-40B4-BE49-F238E27FC236}">
                    <a16:creationId xmlns:a16="http://schemas.microsoft.com/office/drawing/2014/main" id="{7B0413A7-FA79-4204-8041-A2D39A987B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68" name="Groep 267">
                <a:extLst>
                  <a:ext uri="{FF2B5EF4-FFF2-40B4-BE49-F238E27FC236}">
                    <a16:creationId xmlns:a16="http://schemas.microsoft.com/office/drawing/2014/main" id="{9975839B-48B3-415B-BB8A-59E2067C2F95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E2BBDD00-0C94-4A44-B201-0BF3CEF64790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A93797BC-D303-4330-8B0D-54A7ABCE41D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93" name="Rechthoek 292">
                  <a:extLst>
                    <a:ext uri="{FF2B5EF4-FFF2-40B4-BE49-F238E27FC236}">
                      <a16:creationId xmlns:a16="http://schemas.microsoft.com/office/drawing/2014/main" id="{38DFB9A6-FB81-4314-8E43-F3A5F6AB059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69" name="Groep 268">
                <a:extLst>
                  <a:ext uri="{FF2B5EF4-FFF2-40B4-BE49-F238E27FC236}">
                    <a16:creationId xmlns:a16="http://schemas.microsoft.com/office/drawing/2014/main" id="{85E4DF70-4666-45F7-BF9E-7D76E89DFA53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270" name="Rechthoek 269">
                  <a:extLst>
                    <a:ext uri="{FF2B5EF4-FFF2-40B4-BE49-F238E27FC236}">
                      <a16:creationId xmlns:a16="http://schemas.microsoft.com/office/drawing/2014/main" id="{DECFD8E0-ADF4-4BD3-8183-BEAB50D4BC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2E969690-A28F-4AFB-8F87-54767A6F3840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3417559C-5EDD-4F04-A9B6-C90D692516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277" name="Rechthoek 276">
                      <a:extLst>
                        <a:ext uri="{FF2B5EF4-FFF2-40B4-BE49-F238E27FC236}">
                          <a16:creationId xmlns:a16="http://schemas.microsoft.com/office/drawing/2014/main" id="{0C2978E1-B053-4637-87B6-61465242F57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278" name="Groep 277">
                      <a:extLst>
                        <a:ext uri="{FF2B5EF4-FFF2-40B4-BE49-F238E27FC236}">
                          <a16:creationId xmlns:a16="http://schemas.microsoft.com/office/drawing/2014/main" id="{CE76E9FF-EA21-475E-882C-268BC8AEC7D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284" name="Rechte verbindingslijn 283">
                        <a:extLst>
                          <a:ext uri="{FF2B5EF4-FFF2-40B4-BE49-F238E27FC236}">
                            <a16:creationId xmlns:a16="http://schemas.microsoft.com/office/drawing/2014/main" id="{BD7DDC4C-F2CF-447E-85ED-8542993FE5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Rechte verbindingslijn 284">
                        <a:extLst>
                          <a:ext uri="{FF2B5EF4-FFF2-40B4-BE49-F238E27FC236}">
                            <a16:creationId xmlns:a16="http://schemas.microsoft.com/office/drawing/2014/main" id="{09B404F7-A6F2-4F56-AE36-AD329AAEE81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86" name="Groep 285">
                        <a:extLst>
                          <a:ext uri="{FF2B5EF4-FFF2-40B4-BE49-F238E27FC236}">
                            <a16:creationId xmlns:a16="http://schemas.microsoft.com/office/drawing/2014/main" id="{EB301C1C-B1F5-4C22-B325-23F4AF4B1CD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287" name="Rechte verbindingslijn 286">
                          <a:extLst>
                            <a:ext uri="{FF2B5EF4-FFF2-40B4-BE49-F238E27FC236}">
                              <a16:creationId xmlns:a16="http://schemas.microsoft.com/office/drawing/2014/main" id="{A0C30A7A-769E-4588-B6EE-6605B118EDA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8" name="Rechte verbindingslijn 287">
                          <a:extLst>
                            <a:ext uri="{FF2B5EF4-FFF2-40B4-BE49-F238E27FC236}">
                              <a16:creationId xmlns:a16="http://schemas.microsoft.com/office/drawing/2014/main" id="{D5AB543A-8FEA-4B4B-B262-765F7F1B737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9" name="Rechte verbindingslijn 288">
                          <a:extLst>
                            <a:ext uri="{FF2B5EF4-FFF2-40B4-BE49-F238E27FC236}">
                              <a16:creationId xmlns:a16="http://schemas.microsoft.com/office/drawing/2014/main" id="{C78B7234-60C1-4E07-8581-2299B0FB7AD8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0" name="Rechte verbindingslijn 289">
                          <a:extLst>
                            <a:ext uri="{FF2B5EF4-FFF2-40B4-BE49-F238E27FC236}">
                              <a16:creationId xmlns:a16="http://schemas.microsoft.com/office/drawing/2014/main" id="{3647C3A5-76D4-4D3A-8552-2415FFC4AB7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5C22FE1E-F26D-45E5-B27E-D247CF063BD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0" name="Groep 279">
                      <a:extLst>
                        <a:ext uri="{FF2B5EF4-FFF2-40B4-BE49-F238E27FC236}">
                          <a16:creationId xmlns:a16="http://schemas.microsoft.com/office/drawing/2014/main" id="{1E749C9C-C802-43B5-82F5-BCAD7881303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281" name="Rechte verbindingslijn 280">
                        <a:extLst>
                          <a:ext uri="{FF2B5EF4-FFF2-40B4-BE49-F238E27FC236}">
                            <a16:creationId xmlns:a16="http://schemas.microsoft.com/office/drawing/2014/main" id="{97D8B373-D7A2-4B9E-92D9-A6891C67C58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Rechte verbindingslijn 281">
                        <a:extLst>
                          <a:ext uri="{FF2B5EF4-FFF2-40B4-BE49-F238E27FC236}">
                            <a16:creationId xmlns:a16="http://schemas.microsoft.com/office/drawing/2014/main" id="{5E91BEA4-49C1-4DDF-AAEB-6AEC552DB16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Rechte verbindingslijn 282">
                        <a:extLst>
                          <a:ext uri="{FF2B5EF4-FFF2-40B4-BE49-F238E27FC236}">
                            <a16:creationId xmlns:a16="http://schemas.microsoft.com/office/drawing/2014/main" id="{25D4E6D6-0CF1-4FAC-898C-6C2C1287460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D9BF43E0-74AE-4F61-A17B-00EE0EFFF20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274" name="Rechthoek 273">
                      <a:extLst>
                        <a:ext uri="{FF2B5EF4-FFF2-40B4-BE49-F238E27FC236}">
                          <a16:creationId xmlns:a16="http://schemas.microsoft.com/office/drawing/2014/main" id="{A7BE9A53-1908-498E-986A-8CE79D94B2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5" name="Rechthoek: afgeronde bovenhoeken 274">
                      <a:extLst>
                        <a:ext uri="{FF2B5EF4-FFF2-40B4-BE49-F238E27FC236}">
                          <a16:creationId xmlns:a16="http://schemas.microsoft.com/office/drawing/2014/main" id="{A48FD49E-A4C5-4229-BDB5-D94A8EAFB2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276" name="Gelijkbenige driehoek 275">
                      <a:extLst>
                        <a:ext uri="{FF2B5EF4-FFF2-40B4-BE49-F238E27FC236}">
                          <a16:creationId xmlns:a16="http://schemas.microsoft.com/office/drawing/2014/main" id="{261ED981-1C3B-4F0F-A418-D4DC37CD7DBC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297" name="Instruction">
            <a:extLst>
              <a:ext uri="{FF2B5EF4-FFF2-40B4-BE49-F238E27FC236}">
                <a16:creationId xmlns:a16="http://schemas.microsoft.com/office/drawing/2014/main" id="{B180771D-1FA7-4A86-A52B-260E89F869BB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882203B0-D6A0-4330-B01F-45B6821D84B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4C44A0D5-EB03-4193-8E6A-650F6409B2B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00" name="Rechte verbindingslijn 299">
              <a:extLst>
                <a:ext uri="{FF2B5EF4-FFF2-40B4-BE49-F238E27FC236}">
                  <a16:creationId xmlns:a16="http://schemas.microsoft.com/office/drawing/2014/main" id="{0972D54D-C7CA-4435-99AF-085C684635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1" name="Rechte verbindingslijn 300">
              <a:extLst>
                <a:ext uri="{FF2B5EF4-FFF2-40B4-BE49-F238E27FC236}">
                  <a16:creationId xmlns:a16="http://schemas.microsoft.com/office/drawing/2014/main" id="{062D006A-CB76-417F-86C8-05D593BEB9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090FF76-2683-411C-AB16-81DDD15864E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E1EEB767-FAA8-40A3-BFC3-9776C3574090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65FF9457-8DE7-4320-B1B7-DDEFDB63C8A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0C59D34F-C3A1-4B4A-9D37-D63FF2EF9D17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E9C91763-D33D-40E6-9F53-16B2BAFCC2C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052D8EDE-7140-4CB1-8A88-DC8A51DC04EB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3" name="Gelijkbenige driehoek 312">
                <a:extLst>
                  <a:ext uri="{FF2B5EF4-FFF2-40B4-BE49-F238E27FC236}">
                    <a16:creationId xmlns:a16="http://schemas.microsoft.com/office/drawing/2014/main" id="{A3440FE3-043E-46FB-A19D-1B4FA577D9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6" name="Rechte verbindingslijn 305">
              <a:extLst>
                <a:ext uri="{FF2B5EF4-FFF2-40B4-BE49-F238E27FC236}">
                  <a16:creationId xmlns:a16="http://schemas.microsoft.com/office/drawing/2014/main" id="{E08C9DEE-B63B-4F46-9AF5-F2A5757221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7" name="Groep 306">
              <a:extLst>
                <a:ext uri="{FF2B5EF4-FFF2-40B4-BE49-F238E27FC236}">
                  <a16:creationId xmlns:a16="http://schemas.microsoft.com/office/drawing/2014/main" id="{E78F9C9C-8733-4D79-91DD-6876E8038C2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308" name="Rechthoek 307">
                <a:extLst>
                  <a:ext uri="{FF2B5EF4-FFF2-40B4-BE49-F238E27FC236}">
                    <a16:creationId xmlns:a16="http://schemas.microsoft.com/office/drawing/2014/main" id="{85CF29A5-F15F-4365-ACDA-560E2AB4A960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20FEF89F-413E-4049-95C5-C3CC867C4350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D95E3D8E-4B03-48E9-8DBD-ED78FBBC82A8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51" name="TextBox 7">
            <a:extLst>
              <a:ext uri="{FF2B5EF4-FFF2-40B4-BE49-F238E27FC236}">
                <a16:creationId xmlns:a16="http://schemas.microsoft.com/office/drawing/2014/main" id="{3E36DF50-F7FC-49C6-917F-D640B940FEF8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ijdelijke aanduiding voor dianummer 5">
            <a:extLst>
              <a:ext uri="{FF2B5EF4-FFF2-40B4-BE49-F238E27FC236}">
                <a16:creationId xmlns:a16="http://schemas.microsoft.com/office/drawing/2014/main" id="{93738B2B-4EEA-4226-A75E-FC531E5F4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53" name="Table 13">
            <a:extLst>
              <a:ext uri="{FF2B5EF4-FFF2-40B4-BE49-F238E27FC236}">
                <a16:creationId xmlns:a16="http://schemas.microsoft.com/office/drawing/2014/main" id="{649F6FA2-F30F-41FE-8C22-56E145669F22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54" name="Picture 2">
            <a:extLst>
              <a:ext uri="{FF2B5EF4-FFF2-40B4-BE49-F238E27FC236}">
                <a16:creationId xmlns:a16="http://schemas.microsoft.com/office/drawing/2014/main" id="{991055B2-E176-4ADC-AEF0-F6A4EC1754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56" name="Tijdelijke aanduiding voor datum 3">
            <a:extLst>
              <a:ext uri="{FF2B5EF4-FFF2-40B4-BE49-F238E27FC236}">
                <a16:creationId xmlns:a16="http://schemas.microsoft.com/office/drawing/2014/main" id="{B799E917-4DBE-43BA-B7CA-7C85DEAB0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57" name="Tijdelijke aanduiding voor voettekst 4">
            <a:extLst>
              <a:ext uri="{FF2B5EF4-FFF2-40B4-BE49-F238E27FC236}">
                <a16:creationId xmlns:a16="http://schemas.microsoft.com/office/drawing/2014/main" id="{9A9FEEDD-810D-4F49-BE67-3AE3B3217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64" name="Tijdelijke aanduiding voor tekst 7">
            <a:extLst>
              <a:ext uri="{FF2B5EF4-FFF2-40B4-BE49-F238E27FC236}">
                <a16:creationId xmlns:a16="http://schemas.microsoft.com/office/drawing/2014/main" id="{534301A6-9976-4FA5-A4FF-44B69D4FCF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2715" y="1252539"/>
            <a:ext cx="7273647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165" name="Tijdelijke aanduiding voor tekst 4">
            <a:extLst>
              <a:ext uri="{FF2B5EF4-FFF2-40B4-BE49-F238E27FC236}">
                <a16:creationId xmlns:a16="http://schemas.microsoft.com/office/drawing/2014/main" id="{13FA2385-51B8-4A17-AF2F-EDA0206F55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28990AF0-F819-442C-BE7C-256C293C0D49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7004CAAA-AFEC-4E0F-A45A-CE6D7C97C105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043C0580-40EE-4372-9FBA-6B05D4D89AE8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EC1BC3F-16E4-4327-9C7F-69E75C9932DD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ADBF00-4237-4112-ACFF-0297586ABE8D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E29F94AD-1765-4E04-9920-14F4AEF85482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A4C6B494-EA4B-4D9A-AE12-0171E020FB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34" name="Rechte verbindingslijn 333">
                <a:extLst>
                  <a:ext uri="{FF2B5EF4-FFF2-40B4-BE49-F238E27FC236}">
                    <a16:creationId xmlns:a16="http://schemas.microsoft.com/office/drawing/2014/main" id="{6C3A45CC-DF50-413D-AC53-0D5062FCCD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9715812E-9F0C-4E1E-ADD9-26791E9420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D810ADCA-7D4C-436C-BA05-4080BC4A253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FFAEA7CE-E6E5-4FC1-B974-08CD8E60E85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76" name="Groep 375">
                  <a:extLst>
                    <a:ext uri="{FF2B5EF4-FFF2-40B4-BE49-F238E27FC236}">
                      <a16:creationId xmlns:a16="http://schemas.microsoft.com/office/drawing/2014/main" id="{623A6FFE-A99D-453E-8690-B94DC0FD99F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4A5378BB-1454-4F1E-826C-0519BB1DA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99304436-2FC8-4290-8912-BB85E7347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2" name="Rechte verbindingslijn 381">
                    <a:extLst>
                      <a:ext uri="{FF2B5EF4-FFF2-40B4-BE49-F238E27FC236}">
                        <a16:creationId xmlns:a16="http://schemas.microsoft.com/office/drawing/2014/main" id="{6A922091-26F3-44B6-B5A1-B7A5BF0D37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3" name="Rechte verbindingslijn 382">
                    <a:extLst>
                      <a:ext uri="{FF2B5EF4-FFF2-40B4-BE49-F238E27FC236}">
                        <a16:creationId xmlns:a16="http://schemas.microsoft.com/office/drawing/2014/main" id="{C1FB1E8F-7E06-40F3-BD39-127282B97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E91C5C13-AD41-4850-ACEE-45DEFB33EA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7" name="Groep 376">
                  <a:extLst>
                    <a:ext uri="{FF2B5EF4-FFF2-40B4-BE49-F238E27FC236}">
                      <a16:creationId xmlns:a16="http://schemas.microsoft.com/office/drawing/2014/main" id="{25E0D57D-33D8-4B1E-8E91-8C3B5CF148C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8" name="Rechthoek 377">
                    <a:extLst>
                      <a:ext uri="{FF2B5EF4-FFF2-40B4-BE49-F238E27FC236}">
                        <a16:creationId xmlns:a16="http://schemas.microsoft.com/office/drawing/2014/main" id="{0D2150D7-20A5-47AD-8D31-162CD1E4AF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Pijl: punthaak 378">
                    <a:extLst>
                      <a:ext uri="{FF2B5EF4-FFF2-40B4-BE49-F238E27FC236}">
                        <a16:creationId xmlns:a16="http://schemas.microsoft.com/office/drawing/2014/main" id="{5DA93D26-6846-477B-9842-C08CA27AA3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38" name="Groep 337">
                <a:extLst>
                  <a:ext uri="{FF2B5EF4-FFF2-40B4-BE49-F238E27FC236}">
                    <a16:creationId xmlns:a16="http://schemas.microsoft.com/office/drawing/2014/main" id="{AAA07D87-C60D-462E-BC82-899A2C1A996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67" name="Groep 366">
                  <a:extLst>
                    <a:ext uri="{FF2B5EF4-FFF2-40B4-BE49-F238E27FC236}">
                      <a16:creationId xmlns:a16="http://schemas.microsoft.com/office/drawing/2014/main" id="{01067907-CBA1-4B0F-BC29-B53169F23F2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1" name="Rechte verbindingslijn 370">
                    <a:extLst>
                      <a:ext uri="{FF2B5EF4-FFF2-40B4-BE49-F238E27FC236}">
                        <a16:creationId xmlns:a16="http://schemas.microsoft.com/office/drawing/2014/main" id="{78187C06-D2BD-4A0C-B867-3A123D3BC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Rechte verbindingslijn 371">
                    <a:extLst>
                      <a:ext uri="{FF2B5EF4-FFF2-40B4-BE49-F238E27FC236}">
                        <a16:creationId xmlns:a16="http://schemas.microsoft.com/office/drawing/2014/main" id="{16DDA686-C371-4046-BFD7-7733B73672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3" name="Rechte verbindingslijn 372">
                    <a:extLst>
                      <a:ext uri="{FF2B5EF4-FFF2-40B4-BE49-F238E27FC236}">
                        <a16:creationId xmlns:a16="http://schemas.microsoft.com/office/drawing/2014/main" id="{89953B8F-EE0B-41A1-B32A-760B819CD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6D1B3BDE-F560-4FD8-BEE8-77B5309A4C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Rechte verbindingslijn 374">
                    <a:extLst>
                      <a:ext uri="{FF2B5EF4-FFF2-40B4-BE49-F238E27FC236}">
                        <a16:creationId xmlns:a16="http://schemas.microsoft.com/office/drawing/2014/main" id="{C6778183-4E7C-401F-8F75-839BEC68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8" name="Groep 367">
                  <a:extLst>
                    <a:ext uri="{FF2B5EF4-FFF2-40B4-BE49-F238E27FC236}">
                      <a16:creationId xmlns:a16="http://schemas.microsoft.com/office/drawing/2014/main" id="{B295A751-AADC-44C4-8259-2552CAEF636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9" name="Rechthoek 368">
                    <a:extLst>
                      <a:ext uri="{FF2B5EF4-FFF2-40B4-BE49-F238E27FC236}">
                        <a16:creationId xmlns:a16="http://schemas.microsoft.com/office/drawing/2014/main" id="{6C75D1EF-DE39-410E-8E88-B280C5D8F51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0" name="Pijl: punthaak 369">
                    <a:extLst>
                      <a:ext uri="{FF2B5EF4-FFF2-40B4-BE49-F238E27FC236}">
                        <a16:creationId xmlns:a16="http://schemas.microsoft.com/office/drawing/2014/main" id="{9151B5E5-BA19-4CDE-B589-713A85BFD3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39" name="Rechte verbindingslijn 338">
                <a:extLst>
                  <a:ext uri="{FF2B5EF4-FFF2-40B4-BE49-F238E27FC236}">
                    <a16:creationId xmlns:a16="http://schemas.microsoft.com/office/drawing/2014/main" id="{12C0CFC1-391C-4183-871C-8BAED83B47A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76ADA418-3E2F-4E0C-808D-07B46CB51E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1" name="Groep 340">
                <a:extLst>
                  <a:ext uri="{FF2B5EF4-FFF2-40B4-BE49-F238E27FC236}">
                    <a16:creationId xmlns:a16="http://schemas.microsoft.com/office/drawing/2014/main" id="{D01B39C8-9AF5-4B9A-A5DE-183601DFC9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56" name="Rechthoek 355">
                  <a:extLst>
                    <a:ext uri="{FF2B5EF4-FFF2-40B4-BE49-F238E27FC236}">
                      <a16:creationId xmlns:a16="http://schemas.microsoft.com/office/drawing/2014/main" id="{480AF893-0B56-46AE-891F-549EA1E52827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B6685812-AF48-4796-AA16-92C79025ED8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58" name="Groep 357">
                    <a:extLst>
                      <a:ext uri="{FF2B5EF4-FFF2-40B4-BE49-F238E27FC236}">
                        <a16:creationId xmlns:a16="http://schemas.microsoft.com/office/drawing/2014/main" id="{559FD7B2-EE6A-4636-B950-F56D79BE19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2" name="Rechte verbindingslijn 361">
                      <a:extLst>
                        <a:ext uri="{FF2B5EF4-FFF2-40B4-BE49-F238E27FC236}">
                          <a16:creationId xmlns:a16="http://schemas.microsoft.com/office/drawing/2014/main" id="{7B61E04E-018E-49DB-B78F-690E93FDBF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3" name="Rechte verbindingslijn 362">
                      <a:extLst>
                        <a:ext uri="{FF2B5EF4-FFF2-40B4-BE49-F238E27FC236}">
                          <a16:creationId xmlns:a16="http://schemas.microsoft.com/office/drawing/2014/main" id="{D9C1384F-382A-4EB1-ACE7-9932CA8C7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4" name="Rechte verbindingslijn 363">
                      <a:extLst>
                        <a:ext uri="{FF2B5EF4-FFF2-40B4-BE49-F238E27FC236}">
                          <a16:creationId xmlns:a16="http://schemas.microsoft.com/office/drawing/2014/main" id="{E85F05C8-968D-4FB7-BFD9-402D1624D14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5" name="Rechte verbindingslijn 364">
                      <a:extLst>
                        <a:ext uri="{FF2B5EF4-FFF2-40B4-BE49-F238E27FC236}">
                          <a16:creationId xmlns:a16="http://schemas.microsoft.com/office/drawing/2014/main" id="{26057A6C-3590-4B30-8E49-0470789146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91953EB8-7455-4438-B0F7-78F8EC94287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9" name="Groep 358">
                    <a:extLst>
                      <a:ext uri="{FF2B5EF4-FFF2-40B4-BE49-F238E27FC236}">
                        <a16:creationId xmlns:a16="http://schemas.microsoft.com/office/drawing/2014/main" id="{6DE6C037-1B12-41E3-8464-5DE10FC18B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0" name="Rechthoek 359">
                      <a:extLst>
                        <a:ext uri="{FF2B5EF4-FFF2-40B4-BE49-F238E27FC236}">
                          <a16:creationId xmlns:a16="http://schemas.microsoft.com/office/drawing/2014/main" id="{52A9B565-87C6-4405-9537-A6F7B6B1015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1" name="Pijl: punthaak 360">
                      <a:extLst>
                        <a:ext uri="{FF2B5EF4-FFF2-40B4-BE49-F238E27FC236}">
                          <a16:creationId xmlns:a16="http://schemas.microsoft.com/office/drawing/2014/main" id="{4B330387-3B49-4C2E-9129-A22BCB34E03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2" name="Groep 341">
                <a:extLst>
                  <a:ext uri="{FF2B5EF4-FFF2-40B4-BE49-F238E27FC236}">
                    <a16:creationId xmlns:a16="http://schemas.microsoft.com/office/drawing/2014/main" id="{F01A2572-1F16-4548-A3A3-F14C3B083AF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45" name="Rechthoek 344">
                  <a:extLst>
                    <a:ext uri="{FF2B5EF4-FFF2-40B4-BE49-F238E27FC236}">
                      <a16:creationId xmlns:a16="http://schemas.microsoft.com/office/drawing/2014/main" id="{9D3D94BD-9793-4B53-9D0C-B6A13457829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657DCEFC-7ECF-4BDC-BE50-F82B79C657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DDDF93EB-5BC6-415E-9ACA-1F9451181EF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8318C673-C8F5-4BA9-95B4-8F31474942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1BDEBC88-F89F-475E-B626-DB771C30AF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3" name="Rechte verbindingslijn 352">
                      <a:extLst>
                        <a:ext uri="{FF2B5EF4-FFF2-40B4-BE49-F238E27FC236}">
                          <a16:creationId xmlns:a16="http://schemas.microsoft.com/office/drawing/2014/main" id="{5B9FDB7A-1719-4778-8643-C931F077B7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4" name="Rechte verbindingslijn 353">
                      <a:extLst>
                        <a:ext uri="{FF2B5EF4-FFF2-40B4-BE49-F238E27FC236}">
                          <a16:creationId xmlns:a16="http://schemas.microsoft.com/office/drawing/2014/main" id="{9D24D0CE-CAFB-4F8A-A14F-7557AE576D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5" name="Rechte verbindingslijn 354">
                      <a:extLst>
                        <a:ext uri="{FF2B5EF4-FFF2-40B4-BE49-F238E27FC236}">
                          <a16:creationId xmlns:a16="http://schemas.microsoft.com/office/drawing/2014/main" id="{B45EA5E1-0138-4F6E-A322-EEEA63742B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8" name="Groep 347">
                    <a:extLst>
                      <a:ext uri="{FF2B5EF4-FFF2-40B4-BE49-F238E27FC236}">
                        <a16:creationId xmlns:a16="http://schemas.microsoft.com/office/drawing/2014/main" id="{2F050A0B-55DF-485C-BEE9-1DAF92D8B8E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9" name="Rechthoek 348">
                      <a:extLst>
                        <a:ext uri="{FF2B5EF4-FFF2-40B4-BE49-F238E27FC236}">
                          <a16:creationId xmlns:a16="http://schemas.microsoft.com/office/drawing/2014/main" id="{B065733C-9A13-4D9C-A37B-8A4A009D5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0" name="Pijl: punthaak 349">
                      <a:extLst>
                        <a:ext uri="{FF2B5EF4-FFF2-40B4-BE49-F238E27FC236}">
                          <a16:creationId xmlns:a16="http://schemas.microsoft.com/office/drawing/2014/main" id="{06A1A9DF-E072-4F4D-896B-74A90D92DE9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551AFF65-3F0C-4707-86BC-3CE71539584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01A51406-06B1-4392-AF58-6B25D910047E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4A1182B-1920-4DAD-9404-78B007B9DEA1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9F1F24CC-F578-4B1F-8FBA-0723E3C82A5D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E33351A-B790-4624-A5B0-961DCE587C76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D5C11CE9-1765-497E-90A8-D43835917038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314" name="Meer informatie">
              <a:extLst>
                <a:ext uri="{FF2B5EF4-FFF2-40B4-BE49-F238E27FC236}">
                  <a16:creationId xmlns:a16="http://schemas.microsoft.com/office/drawing/2014/main" id="{B628F67B-32DC-4671-A20E-37D0CA060156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331" name="Freeform 101">
                <a:extLst>
                  <a:ext uri="{FF2B5EF4-FFF2-40B4-BE49-F238E27FC236}">
                    <a16:creationId xmlns:a16="http://schemas.microsoft.com/office/drawing/2014/main" id="{7E3B87DD-FFFC-40F3-A259-C339CC1DDC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1D46CB7F-4076-454E-A619-010AFA7CE6B6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15" name="Rechthoek 314">
              <a:extLst>
                <a:ext uri="{FF2B5EF4-FFF2-40B4-BE49-F238E27FC236}">
                  <a16:creationId xmlns:a16="http://schemas.microsoft.com/office/drawing/2014/main" id="{BA598B74-674B-47B9-9218-9070D95068EF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16" name="Ovaal 315">
              <a:extLst>
                <a:ext uri="{FF2B5EF4-FFF2-40B4-BE49-F238E27FC236}">
                  <a16:creationId xmlns:a16="http://schemas.microsoft.com/office/drawing/2014/main" id="{52EB857C-BD2F-4CD8-B209-6728DA8943D3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17" name="Ovaal 316">
              <a:extLst>
                <a:ext uri="{FF2B5EF4-FFF2-40B4-BE49-F238E27FC236}">
                  <a16:creationId xmlns:a16="http://schemas.microsoft.com/office/drawing/2014/main" id="{1F15690B-571B-4FA2-8C2D-16D262B7A740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18" name="Rechthoek 317">
              <a:extLst>
                <a:ext uri="{FF2B5EF4-FFF2-40B4-BE49-F238E27FC236}">
                  <a16:creationId xmlns:a16="http://schemas.microsoft.com/office/drawing/2014/main" id="{F3C6BB6A-8E1D-44E2-A453-351FF351D997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19" name="Rechthoek 318">
              <a:extLst>
                <a:ext uri="{FF2B5EF4-FFF2-40B4-BE49-F238E27FC236}">
                  <a16:creationId xmlns:a16="http://schemas.microsoft.com/office/drawing/2014/main" id="{6E2B7933-81B7-42EF-AA7A-E988D18FA8FC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178F2EFA-9F08-477E-BC47-59FD3060B998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321" name="Rechte verbindingslijn 320">
              <a:extLst>
                <a:ext uri="{FF2B5EF4-FFF2-40B4-BE49-F238E27FC236}">
                  <a16:creationId xmlns:a16="http://schemas.microsoft.com/office/drawing/2014/main" id="{30A450EB-7A58-4A7F-9CED-6D34479830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2" name="Rechte verbindingslijn 321">
              <a:extLst>
                <a:ext uri="{FF2B5EF4-FFF2-40B4-BE49-F238E27FC236}">
                  <a16:creationId xmlns:a16="http://schemas.microsoft.com/office/drawing/2014/main" id="{F6139DCE-9AEF-4DD9-99EA-3E96C31933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3" name="Rechte verbindingslijn 322">
              <a:extLst>
                <a:ext uri="{FF2B5EF4-FFF2-40B4-BE49-F238E27FC236}">
                  <a16:creationId xmlns:a16="http://schemas.microsoft.com/office/drawing/2014/main" id="{A300E250-3BA7-45EC-8552-C18F3398B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24" name="Rechte verbindingslijn 323">
              <a:extLst>
                <a:ext uri="{FF2B5EF4-FFF2-40B4-BE49-F238E27FC236}">
                  <a16:creationId xmlns:a16="http://schemas.microsoft.com/office/drawing/2014/main" id="{5EAE14F1-783C-4F43-8BFB-04DC6D4C5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325" name="Rechthoek 324">
              <a:extLst>
                <a:ext uri="{FF2B5EF4-FFF2-40B4-BE49-F238E27FC236}">
                  <a16:creationId xmlns:a16="http://schemas.microsoft.com/office/drawing/2014/main" id="{1C0542A4-240D-479B-B3C4-A55BBC9B00FE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326" name="Rechthoek 325">
              <a:extLst>
                <a:ext uri="{FF2B5EF4-FFF2-40B4-BE49-F238E27FC236}">
                  <a16:creationId xmlns:a16="http://schemas.microsoft.com/office/drawing/2014/main" id="{337A872D-0D22-42A6-950D-74B63F4A9B22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327" name="Rechthoek 326">
              <a:extLst>
                <a:ext uri="{FF2B5EF4-FFF2-40B4-BE49-F238E27FC236}">
                  <a16:creationId xmlns:a16="http://schemas.microsoft.com/office/drawing/2014/main" id="{879C9032-B929-4059-B7A7-E6D26CE629B7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3EA12751-27DA-4BF8-B4FC-509D12D98615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202EF466-1323-440B-9017-20F5A207600D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9C6014D1-3870-44A1-8695-AFCE610D4ECF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58" name="Tekstvak 157">
            <a:extLst>
              <a:ext uri="{FF2B5EF4-FFF2-40B4-BE49-F238E27FC236}">
                <a16:creationId xmlns:a16="http://schemas.microsoft.com/office/drawing/2014/main" id="{34959B6F-EC9A-4504-A388-CD9478151C22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b="1" dirty="0" err="1"/>
              <a:t>Only</a:t>
            </a:r>
            <a:r>
              <a:rPr lang="nl-NL" b="1" dirty="0"/>
              <a:t> Image 1</a:t>
            </a:r>
            <a:endParaRPr lang="en-GB" b="1" dirty="0"/>
          </a:p>
        </p:txBody>
      </p:sp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0E6B0CFC-B0BC-4146-B8B6-8F75FB3D8F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302" y="1252539"/>
            <a:ext cx="10893398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 below 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en-GB" dirty="0"/>
          </a:p>
        </p:txBody>
      </p:sp>
      <p:grpSp>
        <p:nvGrpSpPr>
          <p:cNvPr id="247" name="Instruction">
            <a:extLst>
              <a:ext uri="{FF2B5EF4-FFF2-40B4-BE49-F238E27FC236}">
                <a16:creationId xmlns:a16="http://schemas.microsoft.com/office/drawing/2014/main" id="{12DBE27E-02E6-4616-9860-95640DDBF7B9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24BE20A4-08EF-473A-904F-6AA72DED37C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249" name="Ovaal 248">
              <a:extLst>
                <a:ext uri="{FF2B5EF4-FFF2-40B4-BE49-F238E27FC236}">
                  <a16:creationId xmlns:a16="http://schemas.microsoft.com/office/drawing/2014/main" id="{9E99A9E0-9269-4A35-9933-4185E50CDBF4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250" name="Rechte verbindingslijn 249">
              <a:extLst>
                <a:ext uri="{FF2B5EF4-FFF2-40B4-BE49-F238E27FC236}">
                  <a16:creationId xmlns:a16="http://schemas.microsoft.com/office/drawing/2014/main" id="{6E3F3AD9-8015-4FDE-9752-148AD7F192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51" name="Rechte verbindingslijn 250">
              <a:extLst>
                <a:ext uri="{FF2B5EF4-FFF2-40B4-BE49-F238E27FC236}">
                  <a16:creationId xmlns:a16="http://schemas.microsoft.com/office/drawing/2014/main" id="{1B4EC699-FEE9-4DE3-94CA-E17EF4A9E4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D977733B-12D9-46DF-9AB4-D80ABFA09841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5F84472F-34F1-45ED-BDA9-1BE16D3C1D1A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3AA97CE6-37AD-4EEE-8B89-67EA2997554D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US" sz="11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</p:txBody>
        </p:sp>
        <p:grpSp>
          <p:nvGrpSpPr>
            <p:cNvPr id="255" name="Groep 254">
              <a:extLst>
                <a:ext uri="{FF2B5EF4-FFF2-40B4-BE49-F238E27FC236}">
                  <a16:creationId xmlns:a16="http://schemas.microsoft.com/office/drawing/2014/main" id="{A80D6FD7-4494-4E5F-AEEE-67AEBD494993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79E0CA1B-0E15-49F5-B8D5-F39492B5673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05649B35-E764-4F77-A748-237EFD60C89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6" name="Gelijkbenige driehoek 315">
                <a:extLst>
                  <a:ext uri="{FF2B5EF4-FFF2-40B4-BE49-F238E27FC236}">
                    <a16:creationId xmlns:a16="http://schemas.microsoft.com/office/drawing/2014/main" id="{F41BC89F-F53A-458C-924F-EB1F9016443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6" name="Rechte verbindingslijn 255">
              <a:extLst>
                <a:ext uri="{FF2B5EF4-FFF2-40B4-BE49-F238E27FC236}">
                  <a16:creationId xmlns:a16="http://schemas.microsoft.com/office/drawing/2014/main" id="{DAC1989B-F9EF-4B9E-A593-BF6DF676A9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8FE9D194-0CC9-40F7-90D5-5EE73A0C5EDE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17D5E40-2A1A-4DBE-A2C7-AF2F7B2BDFE0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8314DF00-E253-4473-A92F-15CB2F03D1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0" name="Groep 259">
              <a:extLst>
                <a:ext uri="{FF2B5EF4-FFF2-40B4-BE49-F238E27FC236}">
                  <a16:creationId xmlns:a16="http://schemas.microsoft.com/office/drawing/2014/main" id="{670E3C35-F98B-407E-8277-1C04E7153BF5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09" name="Groep 308">
                <a:extLst>
                  <a:ext uri="{FF2B5EF4-FFF2-40B4-BE49-F238E27FC236}">
                    <a16:creationId xmlns:a16="http://schemas.microsoft.com/office/drawing/2014/main" id="{9EAC12D1-D52C-4B02-ABBB-698D479CDF36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B48BB9B0-6F21-4A85-BA58-C6693FD30588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F37AB3BB-42C1-4259-A87B-D7873212BA06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0" name="Boog 309">
                <a:extLst>
                  <a:ext uri="{FF2B5EF4-FFF2-40B4-BE49-F238E27FC236}">
                    <a16:creationId xmlns:a16="http://schemas.microsoft.com/office/drawing/2014/main" id="{67C543BC-EEDD-4CED-BDDF-6CCC5E0E45F7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11" name="Ovaal 310">
                <a:extLst>
                  <a:ext uri="{FF2B5EF4-FFF2-40B4-BE49-F238E27FC236}">
                    <a16:creationId xmlns:a16="http://schemas.microsoft.com/office/drawing/2014/main" id="{CE809453-5CCF-4AF6-8BAD-766CE6D2208F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1" name="Groep 260">
              <a:extLst>
                <a:ext uri="{FF2B5EF4-FFF2-40B4-BE49-F238E27FC236}">
                  <a16:creationId xmlns:a16="http://schemas.microsoft.com/office/drawing/2014/main" id="{E376A307-5B67-4367-AD82-88EE75AB567B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2B9FA41B-2237-4278-90DF-1AC2363A48F5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Rechthoek 284">
                <a:extLst>
                  <a:ext uri="{FF2B5EF4-FFF2-40B4-BE49-F238E27FC236}">
                    <a16:creationId xmlns:a16="http://schemas.microsoft.com/office/drawing/2014/main" id="{42ED56CA-70CD-4DD3-9783-80DBC0B41160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8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Tekstvak 285">
                <a:extLst>
                  <a:ext uri="{FF2B5EF4-FFF2-40B4-BE49-F238E27FC236}">
                    <a16:creationId xmlns:a16="http://schemas.microsoft.com/office/drawing/2014/main" id="{A7E51002-FC5B-47D2-8DC2-2ADF52A1A178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</a:p>
            </p:txBody>
          </p:sp>
          <p:sp>
            <p:nvSpPr>
              <p:cNvPr id="287" name="Tekstvak 286">
                <a:extLst>
                  <a:ext uri="{FF2B5EF4-FFF2-40B4-BE49-F238E27FC236}">
                    <a16:creationId xmlns:a16="http://schemas.microsoft.com/office/drawing/2014/main" id="{2AB9FBB3-D700-4CCE-A905-B3979C2E753D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US" sz="800" noProof="0" dirty="0"/>
                  <a:t>Edit picture…</a:t>
                </a:r>
              </a:p>
            </p:txBody>
          </p:sp>
          <p:pic>
            <p:nvPicPr>
              <p:cNvPr id="288" name="Picture 3">
                <a:extLst>
                  <a:ext uri="{FF2B5EF4-FFF2-40B4-BE49-F238E27FC236}">
                    <a16:creationId xmlns:a16="http://schemas.microsoft.com/office/drawing/2014/main" id="{85298C0B-036B-4266-BF53-9215E4DDDC7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89" name="Groep 288">
                <a:extLst>
                  <a:ext uri="{FF2B5EF4-FFF2-40B4-BE49-F238E27FC236}">
                    <a16:creationId xmlns:a16="http://schemas.microsoft.com/office/drawing/2014/main" id="{593CDC9E-C8C3-482A-9E56-220FF458F8CA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99" name="Rechthoek: afgeronde hoeken 298">
                  <a:extLst>
                    <a:ext uri="{FF2B5EF4-FFF2-40B4-BE49-F238E27FC236}">
                      <a16:creationId xmlns:a16="http://schemas.microsoft.com/office/drawing/2014/main" id="{3ADDA77D-3E96-40C5-A921-CA7CF08727AF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Rechthoek: afgeronde hoeken 299">
                  <a:extLst>
                    <a:ext uri="{FF2B5EF4-FFF2-40B4-BE49-F238E27FC236}">
                      <a16:creationId xmlns:a16="http://schemas.microsoft.com/office/drawing/2014/main" id="{6B95E283-C62D-48A0-8804-3DE0AF7ADAFF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E75F7D75-117D-434D-8BB3-9A882846EE31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07" name="Rechthoek 306">
                    <a:extLst>
                      <a:ext uri="{FF2B5EF4-FFF2-40B4-BE49-F238E27FC236}">
                        <a16:creationId xmlns:a16="http://schemas.microsoft.com/office/drawing/2014/main" id="{9E3C7412-1AF9-4C90-9A15-EC20BC1509B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8" name="Pijl: punthaak 307">
                    <a:extLst>
                      <a:ext uri="{FF2B5EF4-FFF2-40B4-BE49-F238E27FC236}">
                        <a16:creationId xmlns:a16="http://schemas.microsoft.com/office/drawing/2014/main" id="{421544B8-944B-4BE2-B281-D0C28F04DC56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8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BCAC2E40-EA1C-4908-BEE8-1BACFF5A5CFD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05" name="Rechthoek 304">
                    <a:extLst>
                      <a:ext uri="{FF2B5EF4-FFF2-40B4-BE49-F238E27FC236}">
                        <a16:creationId xmlns:a16="http://schemas.microsoft.com/office/drawing/2014/main" id="{21B087A3-C4B9-438A-8BA5-EA247F90F1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Pijl: punthaak 305">
                    <a:extLst>
                      <a:ext uri="{FF2B5EF4-FFF2-40B4-BE49-F238E27FC236}">
                        <a16:creationId xmlns:a16="http://schemas.microsoft.com/office/drawing/2014/main" id="{CD89E903-38D3-4946-9B80-2BBF0809AF05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8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3" name="Rechte verbindingslijn 302">
                  <a:extLst>
                    <a:ext uri="{FF2B5EF4-FFF2-40B4-BE49-F238E27FC236}">
                      <a16:creationId xmlns:a16="http://schemas.microsoft.com/office/drawing/2014/main" id="{A473C097-E6B7-46BA-A4DB-C0459E19FE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04" name="Rechte verbindingslijn 303">
                  <a:extLst>
                    <a:ext uri="{FF2B5EF4-FFF2-40B4-BE49-F238E27FC236}">
                      <a16:creationId xmlns:a16="http://schemas.microsoft.com/office/drawing/2014/main" id="{D108B50A-3728-4AB0-8030-688583465A6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90" name="Groep 289">
                <a:extLst>
                  <a:ext uri="{FF2B5EF4-FFF2-40B4-BE49-F238E27FC236}">
                    <a16:creationId xmlns:a16="http://schemas.microsoft.com/office/drawing/2014/main" id="{334F7A21-EA30-42FF-9285-7659A8734C13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A5B160B8-4570-42E8-88C7-6DAB3C100CE3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8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hthoek: afgeronde hoeken 291">
                  <a:extLst>
                    <a:ext uri="{FF2B5EF4-FFF2-40B4-BE49-F238E27FC236}">
                      <a16:creationId xmlns:a16="http://schemas.microsoft.com/office/drawing/2014/main" id="{09FB498F-70E9-4C6F-944B-B2549863CD19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C0259F65-0047-4235-A59E-9D3F76A23CCF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noProof="0"/>
                </a:p>
              </p:txBody>
            </p:sp>
            <p:grpSp>
              <p:nvGrpSpPr>
                <p:cNvPr id="294" name="Groep 293">
                  <a:extLst>
                    <a:ext uri="{FF2B5EF4-FFF2-40B4-BE49-F238E27FC236}">
                      <a16:creationId xmlns:a16="http://schemas.microsoft.com/office/drawing/2014/main" id="{7FE02B6A-2385-4972-B486-B939BA0B7131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95" name="Vrije vorm: vorm 294">
                    <a:extLst>
                      <a:ext uri="{FF2B5EF4-FFF2-40B4-BE49-F238E27FC236}">
                        <a16:creationId xmlns:a16="http://schemas.microsoft.com/office/drawing/2014/main" id="{731E2178-6DE8-4332-81E4-D69C52C9D9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6" name="Groep 295">
                    <a:extLst>
                      <a:ext uri="{FF2B5EF4-FFF2-40B4-BE49-F238E27FC236}">
                        <a16:creationId xmlns:a16="http://schemas.microsoft.com/office/drawing/2014/main" id="{29AF5EF9-6936-4F83-B8C1-EEC7131FDA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97" name="Ovaal 296">
                      <a:extLst>
                        <a:ext uri="{FF2B5EF4-FFF2-40B4-BE49-F238E27FC236}">
                          <a16:creationId xmlns:a16="http://schemas.microsoft.com/office/drawing/2014/main" id="{7680CE56-2DE4-4430-B6F8-40DB530C105C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8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8" name="Gelijkbenige driehoek 34">
                      <a:extLst>
                        <a:ext uri="{FF2B5EF4-FFF2-40B4-BE49-F238E27FC236}">
                          <a16:creationId xmlns:a16="http://schemas.microsoft.com/office/drawing/2014/main" id="{9447C08D-08EE-493A-AAEC-EE9CD4A871D5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8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6FFF9D67-9395-4E50-B304-1CA8AF25A664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5E3CFC93-FAAB-4859-ABA2-2531F628B979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US" sz="11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AF62387A-3B4E-48D9-BF51-20B01EEBB685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F5F09F4C-6071-4C74-AD86-9A633650480D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A23D0921-5311-400D-A387-5CED7AC2FECE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8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Tekstvak 270">
                <a:extLst>
                  <a:ext uri="{FF2B5EF4-FFF2-40B4-BE49-F238E27FC236}">
                    <a16:creationId xmlns:a16="http://schemas.microsoft.com/office/drawing/2014/main" id="{D41AA110-35EA-4030-AF7F-809D83C144E0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</a:p>
            </p:txBody>
          </p:sp>
          <p:sp>
            <p:nvSpPr>
              <p:cNvPr id="272" name="Tekstvak 271">
                <a:extLst>
                  <a:ext uri="{FF2B5EF4-FFF2-40B4-BE49-F238E27FC236}">
                    <a16:creationId xmlns:a16="http://schemas.microsoft.com/office/drawing/2014/main" id="{DFB92AB2-F891-4849-AA1E-3ADE6CB4CD28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US" sz="800" noProof="0" dirty="0"/>
                  <a:t>Adjust</a:t>
                </a:r>
              </a:p>
            </p:txBody>
          </p:sp>
          <p:pic>
            <p:nvPicPr>
              <p:cNvPr id="273" name="Picture 3">
                <a:extLst>
                  <a:ext uri="{FF2B5EF4-FFF2-40B4-BE49-F238E27FC236}">
                    <a16:creationId xmlns:a16="http://schemas.microsoft.com/office/drawing/2014/main" id="{CE37DBC7-0240-4514-B71B-12E9A233AD1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C3F07409-2EA6-4D20-BF90-7B5C50299CCE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3C8A6A60-3BEA-489F-858B-07EE57D82030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hthoek 47">
                  <a:extLst>
                    <a:ext uri="{FF2B5EF4-FFF2-40B4-BE49-F238E27FC236}">
                      <a16:creationId xmlns:a16="http://schemas.microsoft.com/office/drawing/2014/main" id="{E79C300D-766F-4D31-8A5F-8F645AB5CDC9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hthoek 47">
                  <a:extLst>
                    <a:ext uri="{FF2B5EF4-FFF2-40B4-BE49-F238E27FC236}">
                      <a16:creationId xmlns:a16="http://schemas.microsoft.com/office/drawing/2014/main" id="{BEDB23B4-1254-469F-B31B-50B76BD0B51C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Koorde 282">
                  <a:extLst>
                    <a:ext uri="{FF2B5EF4-FFF2-40B4-BE49-F238E27FC236}">
                      <a16:creationId xmlns:a16="http://schemas.microsoft.com/office/drawing/2014/main" id="{F62E8D42-EE1B-40F3-87E6-AAB40F9BD7F0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369C64F9-C191-44F9-A7AD-7F8AC0040BD2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76" name="Rechthoek 275">
                  <a:extLst>
                    <a:ext uri="{FF2B5EF4-FFF2-40B4-BE49-F238E27FC236}">
                      <a16:creationId xmlns:a16="http://schemas.microsoft.com/office/drawing/2014/main" id="{62CE6EE7-2CC6-4E14-9413-1608DD34FF09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hthoek 276">
                  <a:extLst>
                    <a:ext uri="{FF2B5EF4-FFF2-40B4-BE49-F238E27FC236}">
                      <a16:creationId xmlns:a16="http://schemas.microsoft.com/office/drawing/2014/main" id="{19BDEC75-AA99-4933-A96D-F0D3405026A9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Ovaal 277">
                  <a:extLst>
                    <a:ext uri="{FF2B5EF4-FFF2-40B4-BE49-F238E27FC236}">
                      <a16:creationId xmlns:a16="http://schemas.microsoft.com/office/drawing/2014/main" id="{EFA952CC-E4CB-4491-9530-6BBC2C3D9564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hthoek 47">
                  <a:extLst>
                    <a:ext uri="{FF2B5EF4-FFF2-40B4-BE49-F238E27FC236}">
                      <a16:creationId xmlns:a16="http://schemas.microsoft.com/office/drawing/2014/main" id="{EC9F778E-2D30-4D01-985B-E54FB4C8081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99B761C7-990F-434D-9FEF-3BC2CF442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5F3349C8-03B9-4EF8-9782-61D7C126B8E3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6320B6C4-81D4-4BFC-8E6C-DE8F2579DF2D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68" name="Rechte verbindingslijn 267">
              <a:extLst>
                <a:ext uri="{FF2B5EF4-FFF2-40B4-BE49-F238E27FC236}">
                  <a16:creationId xmlns:a16="http://schemas.microsoft.com/office/drawing/2014/main" id="{A3196B02-E998-4905-AAAB-1CB11BBFD7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2" name="TextBox 7">
            <a:extLst>
              <a:ext uri="{FF2B5EF4-FFF2-40B4-BE49-F238E27FC236}">
                <a16:creationId xmlns:a16="http://schemas.microsoft.com/office/drawing/2014/main" id="{3154B98C-FE58-418C-B5B4-92D75A65EDE9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ijdelijke aanduiding voor dianummer 5">
            <a:extLst>
              <a:ext uri="{FF2B5EF4-FFF2-40B4-BE49-F238E27FC236}">
                <a16:creationId xmlns:a16="http://schemas.microsoft.com/office/drawing/2014/main" id="{E5456D79-9FC2-4F2A-9140-0BE04886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84" name="Table 13">
            <a:extLst>
              <a:ext uri="{FF2B5EF4-FFF2-40B4-BE49-F238E27FC236}">
                <a16:creationId xmlns:a16="http://schemas.microsoft.com/office/drawing/2014/main" id="{EF63E453-A878-4212-9B88-9AFFCB6B36D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85" name="Picture 2">
            <a:extLst>
              <a:ext uri="{FF2B5EF4-FFF2-40B4-BE49-F238E27FC236}">
                <a16:creationId xmlns:a16="http://schemas.microsoft.com/office/drawing/2014/main" id="{4B39F9CB-4ED4-441C-AAA2-B9C412E746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87" name="Tijdelijke aanduiding voor datum 3">
            <a:extLst>
              <a:ext uri="{FF2B5EF4-FFF2-40B4-BE49-F238E27FC236}">
                <a16:creationId xmlns:a16="http://schemas.microsoft.com/office/drawing/2014/main" id="{8BA83E09-2929-40A6-9F38-58460146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88" name="Tijdelijke aanduiding voor voettekst 4">
            <a:extLst>
              <a:ext uri="{FF2B5EF4-FFF2-40B4-BE49-F238E27FC236}">
                <a16:creationId xmlns:a16="http://schemas.microsoft.com/office/drawing/2014/main" id="{705DA121-214A-4387-8BF6-6A0328AC6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95" name="Tijdelijke aanduiding voor tekst 4">
            <a:extLst>
              <a:ext uri="{FF2B5EF4-FFF2-40B4-BE49-F238E27FC236}">
                <a16:creationId xmlns:a16="http://schemas.microsoft.com/office/drawing/2014/main" id="{8029C01B-2D8F-4569-A68F-0F294C7D0A7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endParaRPr lang="en-GB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153505D1-E5B2-4609-90D9-F59501437E61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98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jdelijke aanduiding voor afbeelding 5">
            <a:extLst>
              <a:ext uri="{FF2B5EF4-FFF2-40B4-BE49-F238E27FC236}">
                <a16:creationId xmlns:a16="http://schemas.microsoft.com/office/drawing/2014/main" id="{B93BAACD-B1A7-4F25-8F3B-7F85F381F27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1595" y="915272"/>
            <a:ext cx="12203595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/>
              <a:t>Only Image 2</a:t>
            </a:r>
            <a:endParaRPr lang="en-GB" b="1" dirty="0"/>
          </a:p>
        </p:txBody>
      </p:sp>
      <p:grpSp>
        <p:nvGrpSpPr>
          <p:cNvPr id="170" name="Instruction">
            <a:extLst>
              <a:ext uri="{FF2B5EF4-FFF2-40B4-BE49-F238E27FC236}">
                <a16:creationId xmlns:a16="http://schemas.microsoft.com/office/drawing/2014/main" id="{583E8432-870D-48AD-B9C4-4B9E8ECA8D15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167DC316-5911-400C-AC3D-2196907470EA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EFE42762-D942-44F7-A473-58A8B087E0BE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AF4F8390-89A6-49EE-B10B-A4E0A802D9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DD34BB4E-B2D2-490C-BC77-6A0BE06D69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4DA999-2EA8-47D8-A447-A618C834F1D3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8C91D0A-FA04-489B-AB1C-C70FA62BD21C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9C392DF-E9D2-49E6-B097-91A09A21805C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4ACC9AA4-5735-4A5E-A32A-FC2CD2C7AC43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244" name="Rechthoek 243">
                <a:extLst>
                  <a:ext uri="{FF2B5EF4-FFF2-40B4-BE49-F238E27FC236}">
                    <a16:creationId xmlns:a16="http://schemas.microsoft.com/office/drawing/2014/main" id="{1106969E-3242-453D-9EBF-31D6E475A45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5" name="Rechte verbindingslijn 244">
                <a:extLst>
                  <a:ext uri="{FF2B5EF4-FFF2-40B4-BE49-F238E27FC236}">
                    <a16:creationId xmlns:a16="http://schemas.microsoft.com/office/drawing/2014/main" id="{BD201D0D-6660-4CB7-B683-612B6CE415DB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6" name="Gelijkbenige driehoek 245">
                <a:extLst>
                  <a:ext uri="{FF2B5EF4-FFF2-40B4-BE49-F238E27FC236}">
                    <a16:creationId xmlns:a16="http://schemas.microsoft.com/office/drawing/2014/main" id="{7D41F1D2-CF40-4252-A633-D81C0DEEE9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Rechte verbindingslijn 185">
              <a:extLst>
                <a:ext uri="{FF2B5EF4-FFF2-40B4-BE49-F238E27FC236}">
                  <a16:creationId xmlns:a16="http://schemas.microsoft.com/office/drawing/2014/main" id="{D99F54D2-AEBA-4126-A52B-34D6D8B972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23D8FB85-AEBE-4D1C-A8C6-C2310CDAED2A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4D86FA-909C-465F-9282-67A663B27146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335A808-F558-4B39-B0D7-01B48052B5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B7E73CFE-4BC6-480E-885D-F390BCBB2DB1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F42C0DBA-1BC6-48A9-82CB-4630AC22A54D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242" name="Rechthoek 241">
                  <a:extLst>
                    <a:ext uri="{FF2B5EF4-FFF2-40B4-BE49-F238E27FC236}">
                      <a16:creationId xmlns:a16="http://schemas.microsoft.com/office/drawing/2014/main" id="{9FDB7433-21AB-4996-9A0E-50563DDD995B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Rechthoek 242">
                  <a:extLst>
                    <a:ext uri="{FF2B5EF4-FFF2-40B4-BE49-F238E27FC236}">
                      <a16:creationId xmlns:a16="http://schemas.microsoft.com/office/drawing/2014/main" id="{E4A90C0F-E9AF-494C-9551-6800511F5EAD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0" name="Boog 239">
                <a:extLst>
                  <a:ext uri="{FF2B5EF4-FFF2-40B4-BE49-F238E27FC236}">
                    <a16:creationId xmlns:a16="http://schemas.microsoft.com/office/drawing/2014/main" id="{D5C14FDF-F280-4B11-8BF2-EFFC7057DC6A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41" name="Ovaal 240">
                <a:extLst>
                  <a:ext uri="{FF2B5EF4-FFF2-40B4-BE49-F238E27FC236}">
                    <a16:creationId xmlns:a16="http://schemas.microsoft.com/office/drawing/2014/main" id="{3B9E4F29-4100-4D5E-B7BC-EFF9E667A661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84AB107D-8F14-43B8-8E11-9422E840706E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18AF71FD-5E97-4B0D-ADC4-AAFA6732213C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B684568-9DD9-462E-A5B0-A9CE3F632519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kstvak 215">
                <a:extLst>
                  <a:ext uri="{FF2B5EF4-FFF2-40B4-BE49-F238E27FC236}">
                    <a16:creationId xmlns:a16="http://schemas.microsoft.com/office/drawing/2014/main" id="{14193B02-39BD-413A-A592-159AFE628C98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Tekstvak 216">
                <a:extLst>
                  <a:ext uri="{FF2B5EF4-FFF2-40B4-BE49-F238E27FC236}">
                    <a16:creationId xmlns:a16="http://schemas.microsoft.com/office/drawing/2014/main" id="{0BB9C119-A90A-4FF0-A398-F41648F36D5A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18" name="Picture 3">
                <a:extLst>
                  <a:ext uri="{FF2B5EF4-FFF2-40B4-BE49-F238E27FC236}">
                    <a16:creationId xmlns:a16="http://schemas.microsoft.com/office/drawing/2014/main" id="{34CB50D5-5BB6-4026-B8A2-946AEB3C4CF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03293F2E-1471-44D6-87CA-6FE22678214B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29" name="Rechthoek: afgeronde hoeken 228">
                  <a:extLst>
                    <a:ext uri="{FF2B5EF4-FFF2-40B4-BE49-F238E27FC236}">
                      <a16:creationId xmlns:a16="http://schemas.microsoft.com/office/drawing/2014/main" id="{40524901-D450-43C1-8F0D-88205A5FA043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Rechthoek: afgeronde hoeken 229">
                  <a:extLst>
                    <a:ext uri="{FF2B5EF4-FFF2-40B4-BE49-F238E27FC236}">
                      <a16:creationId xmlns:a16="http://schemas.microsoft.com/office/drawing/2014/main" id="{0287EFD6-BDDF-4A99-93D9-5A478C943F81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1" name="Groep 230">
                  <a:extLst>
                    <a:ext uri="{FF2B5EF4-FFF2-40B4-BE49-F238E27FC236}">
                      <a16:creationId xmlns:a16="http://schemas.microsoft.com/office/drawing/2014/main" id="{ED2004ED-A5A7-485D-8C38-CA29E0B69FBA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7" name="Rechthoek 236">
                    <a:extLst>
                      <a:ext uri="{FF2B5EF4-FFF2-40B4-BE49-F238E27FC236}">
                        <a16:creationId xmlns:a16="http://schemas.microsoft.com/office/drawing/2014/main" id="{69D9EC8D-1A9A-468A-9BCA-9E44B02C17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Pijl: punthaak 237">
                    <a:extLst>
                      <a:ext uri="{FF2B5EF4-FFF2-40B4-BE49-F238E27FC236}">
                        <a16:creationId xmlns:a16="http://schemas.microsoft.com/office/drawing/2014/main" id="{AD35E304-7D28-42A9-B3CA-1D44808FE0B2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0BA7B4A-3CF8-41CD-A2B6-6B7E1FAD3F8F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DB37232E-C6EB-4218-9646-8BDA54375C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BB15A3F5-78BC-4B66-89C7-D6FE55E4C79B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3" name="Rechte verbindingslijn 232">
                  <a:extLst>
                    <a:ext uri="{FF2B5EF4-FFF2-40B4-BE49-F238E27FC236}">
                      <a16:creationId xmlns:a16="http://schemas.microsoft.com/office/drawing/2014/main" id="{27C55FE2-BA8C-4A01-A74E-E4E24059F866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234" name="Rechte verbindingslijn 233">
                  <a:extLst>
                    <a:ext uri="{FF2B5EF4-FFF2-40B4-BE49-F238E27FC236}">
                      <a16:creationId xmlns:a16="http://schemas.microsoft.com/office/drawing/2014/main" id="{DB1A095B-6B8E-4DF7-A19B-404C399E2F5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DBE82540-D388-4F34-AACD-3F1E4D6C3149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21" name="Vrije vorm: vorm 220">
                  <a:extLst>
                    <a:ext uri="{FF2B5EF4-FFF2-40B4-BE49-F238E27FC236}">
                      <a16:creationId xmlns:a16="http://schemas.microsoft.com/office/drawing/2014/main" id="{BCFABDA4-FF59-4718-AB7C-F36F04BA4F93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hthoek: afgeronde hoeken 221">
                  <a:extLst>
                    <a:ext uri="{FF2B5EF4-FFF2-40B4-BE49-F238E27FC236}">
                      <a16:creationId xmlns:a16="http://schemas.microsoft.com/office/drawing/2014/main" id="{4B7AFE98-10F7-4AD6-83BE-4678D8648B9A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884B179D-E2FF-47B7-8FDA-2E03E4321421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3BDB83E7-B596-494C-84F2-7128AAE520C9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25" name="Vrije vorm: vorm 224">
                    <a:extLst>
                      <a:ext uri="{FF2B5EF4-FFF2-40B4-BE49-F238E27FC236}">
                        <a16:creationId xmlns:a16="http://schemas.microsoft.com/office/drawing/2014/main" id="{25C1373C-E418-48B6-BD5B-6584E558A2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6" name="Groep 225">
                    <a:extLst>
                      <a:ext uri="{FF2B5EF4-FFF2-40B4-BE49-F238E27FC236}">
                        <a16:creationId xmlns:a16="http://schemas.microsoft.com/office/drawing/2014/main" id="{33364A41-306D-4B4C-A2DE-8FBECAC46E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27" name="Ovaal 226">
                      <a:extLst>
                        <a:ext uri="{FF2B5EF4-FFF2-40B4-BE49-F238E27FC236}">
                          <a16:creationId xmlns:a16="http://schemas.microsoft.com/office/drawing/2014/main" id="{44FD9706-407E-4374-B578-2ECA5720CA30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8" name="Gelijkbenige driehoek 34">
                      <a:extLst>
                        <a:ext uri="{FF2B5EF4-FFF2-40B4-BE49-F238E27FC236}">
                          <a16:creationId xmlns:a16="http://schemas.microsoft.com/office/drawing/2014/main" id="{14523717-9D53-41BC-B67F-35CFE2F684A3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5D07C566-E75B-4CB2-BE1F-2F573D80C911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8FE36FA2-8491-4A85-B459-C1B469AFF32F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D14E73E0-8A86-4C64-B184-74D373B6F7DA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0AF60C2A-F502-4B92-BB27-F41DFAFDAB73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0A07F57E-1AEC-474F-86C3-2F80EE609105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Tekstvak 200">
                <a:extLst>
                  <a:ext uri="{FF2B5EF4-FFF2-40B4-BE49-F238E27FC236}">
                    <a16:creationId xmlns:a16="http://schemas.microsoft.com/office/drawing/2014/main" id="{C9A0D6D5-8380-467C-8D58-1C38C180C6B5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2" name="Tekstvak 201">
                <a:extLst>
                  <a:ext uri="{FF2B5EF4-FFF2-40B4-BE49-F238E27FC236}">
                    <a16:creationId xmlns:a16="http://schemas.microsoft.com/office/drawing/2014/main" id="{90B0E1F6-7384-473D-9E82-20FAA5146828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03" name="Picture 3">
                <a:extLst>
                  <a:ext uri="{FF2B5EF4-FFF2-40B4-BE49-F238E27FC236}">
                    <a16:creationId xmlns:a16="http://schemas.microsoft.com/office/drawing/2014/main" id="{380CD4C5-447B-4704-817B-038358360DD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0C7430F4-5D12-4268-AA95-FF78FB6DE133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F1325529-8528-445D-88E6-04608877BF6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hthoek 47">
                  <a:extLst>
                    <a:ext uri="{FF2B5EF4-FFF2-40B4-BE49-F238E27FC236}">
                      <a16:creationId xmlns:a16="http://schemas.microsoft.com/office/drawing/2014/main" id="{2D1E362C-3FA6-4D0D-B41D-814F7A61B150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hthoek 47">
                  <a:extLst>
                    <a:ext uri="{FF2B5EF4-FFF2-40B4-BE49-F238E27FC236}">
                      <a16:creationId xmlns:a16="http://schemas.microsoft.com/office/drawing/2014/main" id="{E3985161-C57B-4CBA-A32B-D94F6356297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Koorde 212">
                  <a:extLst>
                    <a:ext uri="{FF2B5EF4-FFF2-40B4-BE49-F238E27FC236}">
                      <a16:creationId xmlns:a16="http://schemas.microsoft.com/office/drawing/2014/main" id="{12B00CEB-13B1-4BA7-B205-417BB3D94064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4F38BB1-F6D9-4F90-96A6-3F7E4ED9A4DF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74BF63B9-8FC3-456B-8A23-B704C879289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D0129595-A564-42EE-BD61-0146590B051C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Ovaal 207">
                  <a:extLst>
                    <a:ext uri="{FF2B5EF4-FFF2-40B4-BE49-F238E27FC236}">
                      <a16:creationId xmlns:a16="http://schemas.microsoft.com/office/drawing/2014/main" id="{C9C9EE3B-2AD8-4BE3-81DF-351E7EE1DD99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hthoek 47">
                  <a:extLst>
                    <a:ext uri="{FF2B5EF4-FFF2-40B4-BE49-F238E27FC236}">
                      <a16:creationId xmlns:a16="http://schemas.microsoft.com/office/drawing/2014/main" id="{971B586A-BF0E-4542-B039-476A84710543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E532F527-B773-412A-A78F-59F3777027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BCC351BD-F347-4641-9C69-3D2EF2124FCB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3DC58DE3-CF10-4574-AAC5-948131CD5107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8" name="Rechte verbindingslijn 197">
              <a:extLst>
                <a:ext uri="{FF2B5EF4-FFF2-40B4-BE49-F238E27FC236}">
                  <a16:creationId xmlns:a16="http://schemas.microsoft.com/office/drawing/2014/main" id="{2FF0DFCF-652A-4C2E-9E83-E6442F6580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2" name="TextBox 7">
            <a:extLst>
              <a:ext uri="{FF2B5EF4-FFF2-40B4-BE49-F238E27FC236}">
                <a16:creationId xmlns:a16="http://schemas.microsoft.com/office/drawing/2014/main" id="{4D5C2C02-839B-49A4-B3D0-AB283506D6EA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ijdelijke aanduiding voor dianummer 5">
            <a:extLst>
              <a:ext uri="{FF2B5EF4-FFF2-40B4-BE49-F238E27FC236}">
                <a16:creationId xmlns:a16="http://schemas.microsoft.com/office/drawing/2014/main" id="{51BC78EB-D360-4C11-91C1-83EEECF49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84" name="Table 13">
            <a:extLst>
              <a:ext uri="{FF2B5EF4-FFF2-40B4-BE49-F238E27FC236}">
                <a16:creationId xmlns:a16="http://schemas.microsoft.com/office/drawing/2014/main" id="{1FE222C6-31E6-46D4-9925-D6F8073536E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85" name="Picture 2">
            <a:extLst>
              <a:ext uri="{FF2B5EF4-FFF2-40B4-BE49-F238E27FC236}">
                <a16:creationId xmlns:a16="http://schemas.microsoft.com/office/drawing/2014/main" id="{3AA6ED72-17E5-4ED7-AE52-0AE92D5252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87" name="Tijdelijke aanduiding voor datum 3">
            <a:extLst>
              <a:ext uri="{FF2B5EF4-FFF2-40B4-BE49-F238E27FC236}">
                <a16:creationId xmlns:a16="http://schemas.microsoft.com/office/drawing/2014/main" id="{775D7A97-0146-4B54-9F66-B305D5D5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88" name="Tijdelijke aanduiding voor voettekst 4">
            <a:extLst>
              <a:ext uri="{FF2B5EF4-FFF2-40B4-BE49-F238E27FC236}">
                <a16:creationId xmlns:a16="http://schemas.microsoft.com/office/drawing/2014/main" id="{D00071A7-4C58-482C-B158-C360F070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89" name="Tijdelijke aanduiding voor tekst 4">
            <a:extLst>
              <a:ext uri="{FF2B5EF4-FFF2-40B4-BE49-F238E27FC236}">
                <a16:creationId xmlns:a16="http://schemas.microsoft.com/office/drawing/2014/main" id="{1A2913C9-4078-463E-9D2E-7BDFC9D5F2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3FB3E61B-276C-4228-A1FC-3FB5B781E28F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Only Chart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2715" y="1252538"/>
            <a:ext cx="10879984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A8F07E37-09EF-44A2-A043-87A1A6E25135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70" name="Meer informatie">
              <a:extLst>
                <a:ext uri="{FF2B5EF4-FFF2-40B4-BE49-F238E27FC236}">
                  <a16:creationId xmlns:a16="http://schemas.microsoft.com/office/drawing/2014/main" id="{B2288224-7172-4473-8FAE-D63BFC88BAD5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215" name="Freeform 101">
                <a:extLst>
                  <a:ext uri="{FF2B5EF4-FFF2-40B4-BE49-F238E27FC236}">
                    <a16:creationId xmlns:a16="http://schemas.microsoft.com/office/drawing/2014/main" id="{A711C46F-EFFA-43A4-BED9-A7E7E69E0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180F4933-36E6-4B9C-AD08-76CBD32C7806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D6DE0AED-4183-4307-B736-7ED4E8C8BE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B407C8A5-EDAE-4480-89C8-811ACEC8EA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A27271B6-8CE4-4CE6-80A7-6F08B357785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A873FE89-997F-4841-A200-DA79605BA24C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082449E5-F19E-42C0-814F-94BC4EBAD5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30D91A6-F26A-40A4-8D74-ABC2BF94B305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GB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8B534390-0806-4BC3-874D-C73BA9658315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EF04EDA9-F9A3-48F0-9F1E-97A906772A7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8EC56CFB-7B00-43E4-A5D5-CC1812391AC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Tekstvak 185">
                <a:extLst>
                  <a:ext uri="{FF2B5EF4-FFF2-40B4-BE49-F238E27FC236}">
                    <a16:creationId xmlns:a16="http://schemas.microsoft.com/office/drawing/2014/main" id="{9FB339F3-3D2C-47B0-BACB-35D16C7FC461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87" name="Tekstvak 186">
                <a:extLst>
                  <a:ext uri="{FF2B5EF4-FFF2-40B4-BE49-F238E27FC236}">
                    <a16:creationId xmlns:a16="http://schemas.microsoft.com/office/drawing/2014/main" id="{ED18732B-4F48-4F70-99FB-2B638DB0D6E2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88" name="Picture 3">
                <a:extLst>
                  <a:ext uri="{FF2B5EF4-FFF2-40B4-BE49-F238E27FC236}">
                    <a16:creationId xmlns:a16="http://schemas.microsoft.com/office/drawing/2014/main" id="{BD185634-04A5-40B4-9DA8-F2B0836952B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EC4615FD-408E-4C8C-89E0-285A9D92544F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8BA8E055-EF8E-4F53-A88E-78BDAF87A95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6246FF36-BF0B-4AEA-BABD-7590AB72100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564D55DD-1005-49E6-9661-2391A5C96679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8CA75E8-4BFF-47C2-A7C9-40687A29B058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7CC245BF-1C03-440F-9790-66F608E0C09A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2C8CDA07-9A86-45C7-8CAD-6323714DB886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2F0C1DEF-4788-43C5-8114-89E4BAE73B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98" name="Rechthoek 197">
                      <a:extLst>
                        <a:ext uri="{FF2B5EF4-FFF2-40B4-BE49-F238E27FC236}">
                          <a16:creationId xmlns:a16="http://schemas.microsoft.com/office/drawing/2014/main" id="{B5CB02BE-537A-4BD9-AA87-63399063980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grpSp>
                  <p:nvGrpSpPr>
                    <p:cNvPr id="199" name="Groep 198">
                      <a:extLst>
                        <a:ext uri="{FF2B5EF4-FFF2-40B4-BE49-F238E27FC236}">
                          <a16:creationId xmlns:a16="http://schemas.microsoft.com/office/drawing/2014/main" id="{7CF848E5-090F-46DB-9522-FA5E462D882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205" name="Rechte verbindingslijn 204">
                        <a:extLst>
                          <a:ext uri="{FF2B5EF4-FFF2-40B4-BE49-F238E27FC236}">
                            <a16:creationId xmlns:a16="http://schemas.microsoft.com/office/drawing/2014/main" id="{89E68383-2FB1-4F60-BEC4-C40DF175FE4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Rechte verbindingslijn 205">
                        <a:extLst>
                          <a:ext uri="{FF2B5EF4-FFF2-40B4-BE49-F238E27FC236}">
                            <a16:creationId xmlns:a16="http://schemas.microsoft.com/office/drawing/2014/main" id="{819166F7-E1A0-489F-BA5F-33A8282627A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7" name="Groep 206">
                        <a:extLst>
                          <a:ext uri="{FF2B5EF4-FFF2-40B4-BE49-F238E27FC236}">
                            <a16:creationId xmlns:a16="http://schemas.microsoft.com/office/drawing/2014/main" id="{7783167A-9405-4FA3-9884-05347630A2E2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208" name="Rechte verbindingslijn 207">
                          <a:extLst>
                            <a:ext uri="{FF2B5EF4-FFF2-40B4-BE49-F238E27FC236}">
                              <a16:creationId xmlns:a16="http://schemas.microsoft.com/office/drawing/2014/main" id="{40665027-EBEC-4C07-A379-9A1E5532DD35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9" name="Rechte verbindingslijn 208">
                          <a:extLst>
                            <a:ext uri="{FF2B5EF4-FFF2-40B4-BE49-F238E27FC236}">
                              <a16:creationId xmlns:a16="http://schemas.microsoft.com/office/drawing/2014/main" id="{15F263CD-0BA8-4C99-A5FF-E410C515263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Rechte verbindingslijn 209">
                          <a:extLst>
                            <a:ext uri="{FF2B5EF4-FFF2-40B4-BE49-F238E27FC236}">
                              <a16:creationId xmlns:a16="http://schemas.microsoft.com/office/drawing/2014/main" id="{7ABA0C63-E447-4D2F-A961-942BFD0AAC43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1" name="Rechte verbindingslijn 210">
                          <a:extLst>
                            <a:ext uri="{FF2B5EF4-FFF2-40B4-BE49-F238E27FC236}">
                              <a16:creationId xmlns:a16="http://schemas.microsoft.com/office/drawing/2014/main" id="{856546DE-8BE1-4FA8-821B-E074B7F76EE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6621976E-95C0-44FC-B1D3-92B2B9BF659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ep 200">
                      <a:extLst>
                        <a:ext uri="{FF2B5EF4-FFF2-40B4-BE49-F238E27FC236}">
                          <a16:creationId xmlns:a16="http://schemas.microsoft.com/office/drawing/2014/main" id="{3CD13D92-F233-4EE6-AF94-74415DD7942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202" name="Rechte verbindingslijn 201">
                        <a:extLst>
                          <a:ext uri="{FF2B5EF4-FFF2-40B4-BE49-F238E27FC236}">
                            <a16:creationId xmlns:a16="http://schemas.microsoft.com/office/drawing/2014/main" id="{D24DCF78-6E8D-405F-8167-102B3B41374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Rechte verbindingslijn 202">
                        <a:extLst>
                          <a:ext uri="{FF2B5EF4-FFF2-40B4-BE49-F238E27FC236}">
                            <a16:creationId xmlns:a16="http://schemas.microsoft.com/office/drawing/2014/main" id="{5DBE8B62-182F-421C-8C12-6D66F274A7A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Rechte verbindingslijn 203">
                        <a:extLst>
                          <a:ext uri="{FF2B5EF4-FFF2-40B4-BE49-F238E27FC236}">
                            <a16:creationId xmlns:a16="http://schemas.microsoft.com/office/drawing/2014/main" id="{A0F0C622-2F41-49EF-BEF2-8D3971054FD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46E04B13-BA66-4F68-B8F5-64748972B7AE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7340CDE8-0C0C-41A0-8DE1-1FD42EC7067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196" name="Rechthoek: afgeronde bovenhoeken 195">
                      <a:extLst>
                        <a:ext uri="{FF2B5EF4-FFF2-40B4-BE49-F238E27FC236}">
                          <a16:creationId xmlns:a16="http://schemas.microsoft.com/office/drawing/2014/main" id="{8CBD795D-6091-41D8-8794-7BD6A56DA75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  <p:sp>
                  <p:nvSpPr>
                    <p:cNvPr id="197" name="Gelijkbenige driehoek 196">
                      <a:extLst>
                        <a:ext uri="{FF2B5EF4-FFF2-40B4-BE49-F238E27FC236}">
                          <a16:creationId xmlns:a16="http://schemas.microsoft.com/office/drawing/2014/main" id="{23EE9FE4-9DA7-4B6F-86BD-352AFCBF5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noProof="0"/>
                    </a:p>
                  </p:txBody>
                </p:sp>
              </p:grpSp>
            </p:grpSp>
          </p:grpSp>
        </p:grpSp>
      </p:grpSp>
      <p:grpSp>
        <p:nvGrpSpPr>
          <p:cNvPr id="218" name="Instruction">
            <a:extLst>
              <a:ext uri="{FF2B5EF4-FFF2-40B4-BE49-F238E27FC236}">
                <a16:creationId xmlns:a16="http://schemas.microsoft.com/office/drawing/2014/main" id="{688D0CF7-D20B-466E-84C7-9B7D119B4B2F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219" name="Rechthoek 218">
              <a:extLst>
                <a:ext uri="{FF2B5EF4-FFF2-40B4-BE49-F238E27FC236}">
                  <a16:creationId xmlns:a16="http://schemas.microsoft.com/office/drawing/2014/main" id="{55E624C4-85CE-4A33-88DB-8DEF52BA9B18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220" name="Ovaal 219">
              <a:extLst>
                <a:ext uri="{FF2B5EF4-FFF2-40B4-BE49-F238E27FC236}">
                  <a16:creationId xmlns:a16="http://schemas.microsoft.com/office/drawing/2014/main" id="{1CDC5DFD-2A70-4A1D-A613-422AC34E1B3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1" name="Rechte verbindingslijn 220">
              <a:extLst>
                <a:ext uri="{FF2B5EF4-FFF2-40B4-BE49-F238E27FC236}">
                  <a16:creationId xmlns:a16="http://schemas.microsoft.com/office/drawing/2014/main" id="{05C56F90-9CB5-4BFF-A14B-FD8B220583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22" name="Rechte verbindingslijn 221">
              <a:extLst>
                <a:ext uri="{FF2B5EF4-FFF2-40B4-BE49-F238E27FC236}">
                  <a16:creationId xmlns:a16="http://schemas.microsoft.com/office/drawing/2014/main" id="{09571F85-8B8F-450C-927D-1A176D0F0A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3" name="Rechthoek 222">
              <a:extLst>
                <a:ext uri="{FF2B5EF4-FFF2-40B4-BE49-F238E27FC236}">
                  <a16:creationId xmlns:a16="http://schemas.microsoft.com/office/drawing/2014/main" id="{AB286B4D-76AA-4B9B-8AB6-6AEB7A9FAB07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5468BFEE-4FD3-46E4-8DDD-CCDD9F25D15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5" name="Rechthoek 224">
              <a:extLst>
                <a:ext uri="{FF2B5EF4-FFF2-40B4-BE49-F238E27FC236}">
                  <a16:creationId xmlns:a16="http://schemas.microsoft.com/office/drawing/2014/main" id="{7BF3D5E1-E56C-44AE-9C02-E47AF47CD29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26" name="Groep 225">
              <a:extLst>
                <a:ext uri="{FF2B5EF4-FFF2-40B4-BE49-F238E27FC236}">
                  <a16:creationId xmlns:a16="http://schemas.microsoft.com/office/drawing/2014/main" id="{BA4B2D32-898E-4BE8-BB03-93E475EA7D51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32" name="Rechthoek 231">
                <a:extLst>
                  <a:ext uri="{FF2B5EF4-FFF2-40B4-BE49-F238E27FC236}">
                    <a16:creationId xmlns:a16="http://schemas.microsoft.com/office/drawing/2014/main" id="{A611F721-A568-4D22-90EA-FE2386DE29A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33" name="Rechte verbindingslijn 232">
                <a:extLst>
                  <a:ext uri="{FF2B5EF4-FFF2-40B4-BE49-F238E27FC236}">
                    <a16:creationId xmlns:a16="http://schemas.microsoft.com/office/drawing/2014/main" id="{2EB60E5A-5101-45B2-9798-5F69E324B67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4" name="Gelijkbenige driehoek 233">
                <a:extLst>
                  <a:ext uri="{FF2B5EF4-FFF2-40B4-BE49-F238E27FC236}">
                    <a16:creationId xmlns:a16="http://schemas.microsoft.com/office/drawing/2014/main" id="{433D66B0-7AD5-4281-99D4-32076DC428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7" name="Rechte verbindingslijn 226">
              <a:extLst>
                <a:ext uri="{FF2B5EF4-FFF2-40B4-BE49-F238E27FC236}">
                  <a16:creationId xmlns:a16="http://schemas.microsoft.com/office/drawing/2014/main" id="{938C650C-5138-42E8-82DF-CC71895E0C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8" name="Groep 227">
              <a:extLst>
                <a:ext uri="{FF2B5EF4-FFF2-40B4-BE49-F238E27FC236}">
                  <a16:creationId xmlns:a16="http://schemas.microsoft.com/office/drawing/2014/main" id="{AB00F890-1A4A-49D8-A998-D65C3824DAF6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29" name="Rechthoek 228">
                <a:extLst>
                  <a:ext uri="{FF2B5EF4-FFF2-40B4-BE49-F238E27FC236}">
                    <a16:creationId xmlns:a16="http://schemas.microsoft.com/office/drawing/2014/main" id="{C7943334-8873-441D-9A24-BA6574E2DAEE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30" name="Rechthoek 229">
                <a:extLst>
                  <a:ext uri="{FF2B5EF4-FFF2-40B4-BE49-F238E27FC236}">
                    <a16:creationId xmlns:a16="http://schemas.microsoft.com/office/drawing/2014/main" id="{7E15AC78-CFB5-4F9D-916C-42060D3BA4C6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31" name="Rechthoek 230">
                <a:extLst>
                  <a:ext uri="{FF2B5EF4-FFF2-40B4-BE49-F238E27FC236}">
                    <a16:creationId xmlns:a16="http://schemas.microsoft.com/office/drawing/2014/main" id="{902BFA7C-AE66-4044-8704-0323A8B83E1C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71" name="TextBox 7">
            <a:extLst>
              <a:ext uri="{FF2B5EF4-FFF2-40B4-BE49-F238E27FC236}">
                <a16:creationId xmlns:a16="http://schemas.microsoft.com/office/drawing/2014/main" id="{D806D5BD-CD99-4FE3-860B-B154907EB2E7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ijdelijke aanduiding voor dianummer 5">
            <a:extLst>
              <a:ext uri="{FF2B5EF4-FFF2-40B4-BE49-F238E27FC236}">
                <a16:creationId xmlns:a16="http://schemas.microsoft.com/office/drawing/2014/main" id="{F7B64FC7-9925-4EA3-8DA3-16338D8C3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73" name="Table 13">
            <a:extLst>
              <a:ext uri="{FF2B5EF4-FFF2-40B4-BE49-F238E27FC236}">
                <a16:creationId xmlns:a16="http://schemas.microsoft.com/office/drawing/2014/main" id="{25A2A63D-AE85-45A2-8892-37D600624C2F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74" name="Picture 2">
            <a:extLst>
              <a:ext uri="{FF2B5EF4-FFF2-40B4-BE49-F238E27FC236}">
                <a16:creationId xmlns:a16="http://schemas.microsoft.com/office/drawing/2014/main" id="{7E1196F5-F8C5-42BD-8BF4-69A410C4F5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76" name="Tijdelijke aanduiding voor datum 3">
            <a:extLst>
              <a:ext uri="{FF2B5EF4-FFF2-40B4-BE49-F238E27FC236}">
                <a16:creationId xmlns:a16="http://schemas.microsoft.com/office/drawing/2014/main" id="{D5F01429-B83A-4549-A796-40991368A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77" name="Tijdelijke aanduiding voor voettekst 4">
            <a:extLst>
              <a:ext uri="{FF2B5EF4-FFF2-40B4-BE49-F238E27FC236}">
                <a16:creationId xmlns:a16="http://schemas.microsoft.com/office/drawing/2014/main" id="{0E5D643C-44A6-4EF1-9AA2-74D28007B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83" name="Tijdelijke aanduiding voor tekst 4">
            <a:extLst>
              <a:ext uri="{FF2B5EF4-FFF2-40B4-BE49-F238E27FC236}">
                <a16:creationId xmlns:a16="http://schemas.microsoft.com/office/drawing/2014/main" id="{F9A70110-652A-46C4-A790-1A96EA767B7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E6894587-DE34-4FAA-B3A9-5FF834C28153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4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B13B964-0F08-4F13-B476-BAFAF8902071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Informal Title Slide 1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5CA85A4-01CD-4692-9A67-8E9506BA7337}"/>
              </a:ext>
            </a:extLst>
          </p:cNvPr>
          <p:cNvSpPr/>
          <p:nvPr userDrawn="1"/>
        </p:nvSpPr>
        <p:spPr>
          <a:xfrm>
            <a:off x="0" y="2251386"/>
            <a:ext cx="12207600" cy="207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4786304"/>
            <a:ext cx="9144000" cy="6923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Farah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a subtitle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464619" y="284231"/>
            <a:ext cx="2112918" cy="1563854"/>
          </a:xfrm>
          <a:ln w="25400">
            <a:solidFill>
              <a:schemeClr val="accent5"/>
            </a:solidFill>
          </a:ln>
        </p:spPr>
        <p:txBody>
          <a:bodyPr wrap="square" anchor="ctr" anchorCtr="0">
            <a:noAutofit/>
          </a:bodyPr>
          <a:lstStyle>
            <a:lvl1pPr algn="r">
              <a:defRPr sz="1800">
                <a:latin typeface="+mn-lt"/>
              </a:defRPr>
            </a:lvl1pPr>
          </a:lstStyle>
          <a:p>
            <a:pPr lvl="0"/>
            <a:r>
              <a:rPr lang="en-GB" noProof="0"/>
              <a:t>Authors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84" y="169835"/>
            <a:ext cx="3101564" cy="1792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2623900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add a presentation title</a:t>
            </a:r>
          </a:p>
        </p:txBody>
      </p:sp>
      <p:sp>
        <p:nvSpPr>
          <p:cNvPr id="13" name="Tijdelijke aanduiding voor datum 3">
            <a:extLst>
              <a:ext uri="{FF2B5EF4-FFF2-40B4-BE49-F238E27FC236}">
                <a16:creationId xmlns:a16="http://schemas.microsoft.com/office/drawing/2014/main" id="{89F76BD3-CC98-48EC-B721-44F2CAF9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139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3ABAE56E-3BB7-4584-9FC2-B767AA28E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4134" y="6469029"/>
            <a:ext cx="5511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31CB8F0F-E8A5-4E3F-8B6D-AC485772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7668" y="6467434"/>
            <a:ext cx="1361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7AE9C6-8E7F-4E8C-92E1-688406A3CA5A}"/>
              </a:ext>
            </a:extLst>
          </p:cNvPr>
          <p:cNvGrpSpPr/>
          <p:nvPr userDrawn="1"/>
        </p:nvGrpSpPr>
        <p:grpSpPr>
          <a:xfrm>
            <a:off x="-3840785" y="5430855"/>
            <a:ext cx="3610508" cy="1527408"/>
            <a:chOff x="-3840785" y="5430855"/>
            <a:chExt cx="3610508" cy="1527408"/>
          </a:xfrm>
        </p:grpSpPr>
        <p:grpSp>
          <p:nvGrpSpPr>
            <p:cNvPr id="19" name="Instruction">
              <a:extLst>
                <a:ext uri="{FF2B5EF4-FFF2-40B4-BE49-F238E27FC236}">
                  <a16:creationId xmlns:a16="http://schemas.microsoft.com/office/drawing/2014/main" id="{57AEF71C-2A6C-4C75-86D8-BA16CEAAB90A}"/>
                </a:ext>
              </a:extLst>
            </p:cNvPr>
            <p:cNvGrpSpPr/>
            <p:nvPr userDrawn="1"/>
          </p:nvGrpSpPr>
          <p:grpSpPr>
            <a:xfrm>
              <a:off x="-3840785" y="5430855"/>
              <a:ext cx="3610508" cy="1527408"/>
              <a:chOff x="-3428327" y="4921339"/>
              <a:chExt cx="3610508" cy="1527408"/>
            </a:xfrm>
          </p:grpSpPr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1EDFA281-F025-476D-9271-EEFC91899DBB}"/>
                  </a:ext>
                </a:extLst>
              </p:cNvPr>
              <p:cNvSpPr/>
              <p:nvPr userDrawn="1"/>
            </p:nvSpPr>
            <p:spPr>
              <a:xfrm>
                <a:off x="-3419345" y="4921339"/>
                <a:ext cx="3176012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Edit footer</a:t>
                </a:r>
              </a:p>
            </p:txBody>
          </p:sp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2984AF07-99D6-42C4-8CC5-63EBD9B8930A}"/>
                  </a:ext>
                </a:extLst>
              </p:cNvPr>
              <p:cNvSpPr/>
              <p:nvPr userDrawn="1"/>
            </p:nvSpPr>
            <p:spPr>
              <a:xfrm>
                <a:off x="-3428327" y="525833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BC144D3F-F4FB-4D71-8DFD-EB9332BDD85D}"/>
                  </a:ext>
                </a:extLst>
              </p:cNvPr>
              <p:cNvSpPr/>
              <p:nvPr userDrawn="1"/>
            </p:nvSpPr>
            <p:spPr>
              <a:xfrm>
                <a:off x="-3055742" y="5255586"/>
                <a:ext cx="2069456" cy="38594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Go to the tab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‘Insert’ 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click on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‘Header &amp; Footer’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4DDBC939-636D-48B4-8566-37F9FF359DF3}"/>
                  </a:ext>
                </a:extLst>
              </p:cNvPr>
              <p:cNvSpPr/>
              <p:nvPr userDrawn="1"/>
            </p:nvSpPr>
            <p:spPr>
              <a:xfrm>
                <a:off x="-3428327" y="582250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5C19CDE8-7B2E-41DC-A2D7-07A171AB3A92}"/>
                  </a:ext>
                </a:extLst>
              </p:cNvPr>
              <p:cNvSpPr/>
              <p:nvPr userDrawn="1"/>
            </p:nvSpPr>
            <p:spPr>
              <a:xfrm>
                <a:off x="-3062645" y="5777416"/>
                <a:ext cx="3244826" cy="6713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Type the preferred name of the footer in the text box. Next, click on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‘Apply to All’ 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 apply the changes to all the slides.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C86B8739-A756-4E5F-8A30-3D96A07635FC}"/>
                  </a:ext>
                </a:extLst>
              </p:cNvPr>
              <p:cNvGrpSpPr/>
              <p:nvPr userDrawn="1"/>
            </p:nvGrpSpPr>
            <p:grpSpPr>
              <a:xfrm>
                <a:off x="-283042" y="4933248"/>
                <a:ext cx="465223" cy="750023"/>
                <a:chOff x="-306946" y="4927272"/>
                <a:chExt cx="465223" cy="750023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2F65F6AF-6D6F-47AC-8AF8-89FFE7EB0283}"/>
                    </a:ext>
                  </a:extLst>
                </p:cNvPr>
                <p:cNvGrpSpPr/>
                <p:nvPr userDrawn="1"/>
              </p:nvGrpSpPr>
              <p:grpSpPr>
                <a:xfrm>
                  <a:off x="-217871" y="4927272"/>
                  <a:ext cx="287071" cy="379107"/>
                  <a:chOff x="-3494382" y="227692"/>
                  <a:chExt cx="322125" cy="379107"/>
                </a:xfrm>
              </p:grpSpPr>
              <p:sp>
                <p:nvSpPr>
                  <p:cNvPr id="32" name="Rechthoek met één afgeknipte en afgeronde hoek 47">
                    <a:extLst>
                      <a:ext uri="{FF2B5EF4-FFF2-40B4-BE49-F238E27FC236}">
                        <a16:creationId xmlns:a16="http://schemas.microsoft.com/office/drawing/2014/main" id="{75143C26-33FF-4437-A679-E79C4F6D76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94382" y="227692"/>
                    <a:ext cx="322125" cy="379107"/>
                  </a:xfrm>
                  <a:prstGeom prst="snipRoundRect">
                    <a:avLst>
                      <a:gd name="adj1" fmla="val 0"/>
                      <a:gd name="adj2" fmla="val 33753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hthoekige driehoek 32">
                    <a:extLst>
                      <a:ext uri="{FF2B5EF4-FFF2-40B4-BE49-F238E27FC236}">
                        <a16:creationId xmlns:a16="http://schemas.microsoft.com/office/drawing/2014/main" id="{E5F02860-C759-44D9-8676-5BA0DAAE02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77340" y="230938"/>
                    <a:ext cx="103133" cy="93757"/>
                  </a:xfrm>
                  <a:prstGeom prst="rt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hthoek 33">
                    <a:extLst>
                      <a:ext uri="{FF2B5EF4-FFF2-40B4-BE49-F238E27FC236}">
                        <a16:creationId xmlns:a16="http://schemas.microsoft.com/office/drawing/2014/main" id="{16934AF8-B1DF-4C89-A448-1A197A5ACFE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57476" y="254130"/>
                    <a:ext cx="140930" cy="70565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DAD3FDC-F51D-4070-91B9-3501CDF2AB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64181" y="525710"/>
                    <a:ext cx="261727" cy="6140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F75B679B-7CA4-4AF3-BFBA-9983DF892741}"/>
                    </a:ext>
                  </a:extLst>
                </p:cNvPr>
                <p:cNvSpPr/>
                <p:nvPr userDrawn="1"/>
              </p:nvSpPr>
              <p:spPr>
                <a:xfrm>
                  <a:off x="-306946" y="5291345"/>
                  <a:ext cx="465223" cy="38595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9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Header &amp; Footer</a:t>
                  </a:r>
                </a:p>
              </p:txBody>
            </p: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D6E3DCF7-A000-43D2-B057-76453622B38F}"/>
                </a:ext>
              </a:extLst>
            </p:cNvPr>
            <p:cNvGrpSpPr/>
            <p:nvPr userDrawn="1"/>
          </p:nvGrpSpPr>
          <p:grpSpPr>
            <a:xfrm>
              <a:off x="-3831804" y="5665129"/>
              <a:ext cx="3601527" cy="1192871"/>
              <a:chOff x="-3831804" y="5665129"/>
              <a:chExt cx="3176013" cy="1192871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D2FD6340-5325-49E4-A743-E47E8AE7BC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5665129"/>
                <a:ext cx="262847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B26CF250-C112-459D-8F68-E1B04BAFA3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1909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A17109B4-58E8-4B33-8B1E-A3BCE5B9EF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8580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46BBEAFD-2224-426A-B41F-31D7152A0290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27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Only Table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2715" y="1252538"/>
            <a:ext cx="10879984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 dirty="0"/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0D2611C2-1C24-4137-B30E-35B2734B4DCD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170" name="Meer informatie">
              <a:extLst>
                <a:ext uri="{FF2B5EF4-FFF2-40B4-BE49-F238E27FC236}">
                  <a16:creationId xmlns:a16="http://schemas.microsoft.com/office/drawing/2014/main" id="{C1BABF5E-C999-4040-B0A8-14BDFECB607A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99" name="Freeform 101">
                <a:extLst>
                  <a:ext uri="{FF2B5EF4-FFF2-40B4-BE49-F238E27FC236}">
                    <a16:creationId xmlns:a16="http://schemas.microsoft.com/office/drawing/2014/main" id="{86186537-3F35-4D9C-AF45-B1B961D0B1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5D59C41-BA17-4B86-8AA8-B4640DFFC77E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1" name="Rechte verbindingslijn 200">
                <a:extLst>
                  <a:ext uri="{FF2B5EF4-FFF2-40B4-BE49-F238E27FC236}">
                    <a16:creationId xmlns:a16="http://schemas.microsoft.com/office/drawing/2014/main" id="{25A9DDC1-8B4E-4B8F-B822-79056C1750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8453B799-68E9-4C94-8659-C5645FC90B9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B6305E72-C8D3-427D-B36C-83D1EE345E29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BB554521-B86F-4945-83CE-7ADC717E72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9132925E-4DBD-442B-B910-D81BB68924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8EFC5FB8-2F62-427E-A8C8-9629B006F47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3644F36-126F-46C7-807D-90C33F28007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23785078-A448-4CEA-BAC3-D087B92F5B2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A4F1A016-7DCE-44E3-842E-37C39D88DF7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E4D4E445-4537-473B-8A6B-97253811816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FF1C63FA-DD80-482D-ABF6-DFA8EF8F320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8" name="Gelijkbenige driehoek 197">
                <a:extLst>
                  <a:ext uri="{FF2B5EF4-FFF2-40B4-BE49-F238E27FC236}">
                    <a16:creationId xmlns:a16="http://schemas.microsoft.com/office/drawing/2014/main" id="{F6674AF2-0915-44A0-8C72-EAF2825291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Rechte verbindingslijn 185">
              <a:extLst>
                <a:ext uri="{FF2B5EF4-FFF2-40B4-BE49-F238E27FC236}">
                  <a16:creationId xmlns:a16="http://schemas.microsoft.com/office/drawing/2014/main" id="{A65F7904-D114-4A72-9E87-E4C9494F64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87" name="Tabel icoon">
              <a:extLst>
                <a:ext uri="{FF2B5EF4-FFF2-40B4-BE49-F238E27FC236}">
                  <a16:creationId xmlns:a16="http://schemas.microsoft.com/office/drawing/2014/main" id="{F86015A2-566D-47D0-B43E-D33A5BFD896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1DA0334-C576-4709-9E59-A5AA2E88D405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E4F5BCF8-9734-4E81-AFAD-316328DE2CF2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8D0C5B66-9959-4E52-9276-4C3240EF0DAA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93B24F3E-8F66-4EB4-B85A-F2D99686B240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F29C61F2-B3DE-4AAF-A15A-42A7BE574DB7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A278B52E-297B-45F0-A662-15D7FD210692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Rechte verbindingslijn 193">
                <a:extLst>
                  <a:ext uri="{FF2B5EF4-FFF2-40B4-BE49-F238E27FC236}">
                    <a16:creationId xmlns:a16="http://schemas.microsoft.com/office/drawing/2014/main" id="{1AEE711D-E24C-4DDC-9013-03C9E85DEDD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2B36D70C-D444-4FE6-8BF5-0A69DB314AC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38" name="TextBox 7">
            <a:extLst>
              <a:ext uri="{FF2B5EF4-FFF2-40B4-BE49-F238E27FC236}">
                <a16:creationId xmlns:a16="http://schemas.microsoft.com/office/drawing/2014/main" id="{C315CFC5-6B24-4894-94B0-08D0B3453370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jdelijke aanduiding voor dianummer 5">
            <a:extLst>
              <a:ext uri="{FF2B5EF4-FFF2-40B4-BE49-F238E27FC236}">
                <a16:creationId xmlns:a16="http://schemas.microsoft.com/office/drawing/2014/main" id="{B1C7773E-9967-4F82-8E46-F7806145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D1756D4C-95B3-48B1-8F48-51922AD4B9A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4707D265-442B-4ED8-8568-430C9D2A3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43" name="Tijdelijke aanduiding voor datum 3">
            <a:extLst>
              <a:ext uri="{FF2B5EF4-FFF2-40B4-BE49-F238E27FC236}">
                <a16:creationId xmlns:a16="http://schemas.microsoft.com/office/drawing/2014/main" id="{B259E4AF-0AAF-4BD8-8BA4-697314F8E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4" name="Tijdelijke aanduiding voor voettekst 4">
            <a:extLst>
              <a:ext uri="{FF2B5EF4-FFF2-40B4-BE49-F238E27FC236}">
                <a16:creationId xmlns:a16="http://schemas.microsoft.com/office/drawing/2014/main" id="{B56C3F50-4F86-40F2-91A6-098785489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0" name="Tijdelijke aanduiding voor tekst 4">
            <a:extLst>
              <a:ext uri="{FF2B5EF4-FFF2-40B4-BE49-F238E27FC236}">
                <a16:creationId xmlns:a16="http://schemas.microsoft.com/office/drawing/2014/main" id="{45619283-568F-4C3C-A966-AB6C6A2C60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CB4C038D-E8BA-4739-9EAA-467C5E4CB9E5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57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>
            <a:extLst>
              <a:ext uri="{FF2B5EF4-FFF2-40B4-BE49-F238E27FC236}">
                <a16:creationId xmlns:a16="http://schemas.microsoft.com/office/drawing/2014/main" id="{F04A4F12-C067-4718-9E9C-267637C22747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661988" y="1252538"/>
            <a:ext cx="10880725" cy="4821237"/>
          </a:xfrm>
          <a:solidFill>
            <a:schemeClr val="bg1">
              <a:lumMod val="95000"/>
            </a:schemeClr>
          </a:solidFill>
        </p:spPr>
        <p:txBody>
          <a:bodyPr vert="horz" lIns="0" tIns="0" rIns="0" bIns="792000" rtlCol="0" anchor="ctr">
            <a:noAutofit/>
          </a:bodyPr>
          <a:lstStyle>
            <a:lvl1pPr marL="0" indent="0" algn="ctr">
              <a:buNone/>
              <a:defRPr lang="nl-NL"/>
            </a:lvl1pPr>
          </a:lstStyle>
          <a:p>
            <a:pPr marL="266700" lvl="0" indent="-266700" algn="ctr"/>
            <a:r>
              <a:rPr lang="en-GB" noProof="0"/>
              <a:t>Click on the icon to add a video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Only Video</a:t>
            </a:r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A78AE7B9-AF25-42EE-84B8-D442572DD476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70" name="Video icoon">
              <a:extLst>
                <a:ext uri="{FF2B5EF4-FFF2-40B4-BE49-F238E27FC236}">
                  <a16:creationId xmlns:a16="http://schemas.microsoft.com/office/drawing/2014/main" id="{9D5DFA91-9C75-4913-84E1-342835975ABA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93610391-3B4B-40AD-8C35-B5573099569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16" name="Vrije vorm 112">
                <a:extLst>
                  <a:ext uri="{FF2B5EF4-FFF2-40B4-BE49-F238E27FC236}">
                    <a16:creationId xmlns:a16="http://schemas.microsoft.com/office/drawing/2014/main" id="{CA0E9688-8242-447D-97EE-F6211CC9EB83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17" name="Vrije vorm 113">
                <a:extLst>
                  <a:ext uri="{FF2B5EF4-FFF2-40B4-BE49-F238E27FC236}">
                    <a16:creationId xmlns:a16="http://schemas.microsoft.com/office/drawing/2014/main" id="{B0DBCEA6-ED36-46F7-8EFA-491B03A5F706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8DF88F08-F9EE-4B5F-B4C0-193B045621F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CA618C78-2C4D-4F03-8F06-C78066CAE97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E756038E-ACC9-4B3C-ADA1-75AC17CE1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A63C41FE-4B51-4AAE-9494-4DBFF08C3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B339BC27-F459-431B-9886-E90FF461F5A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ED2644DB-943F-4C81-8F6C-E61765D8F623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210" name="Meer informatie">
                <a:extLst>
                  <a:ext uri="{FF2B5EF4-FFF2-40B4-BE49-F238E27FC236}">
                    <a16:creationId xmlns:a16="http://schemas.microsoft.com/office/drawing/2014/main" id="{B2964AB3-DBD2-49CC-85D7-2D1E0932CBB3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212" name="Freeform 101">
                  <a:extLst>
                    <a:ext uri="{FF2B5EF4-FFF2-40B4-BE49-F238E27FC236}">
                      <a16:creationId xmlns:a16="http://schemas.microsoft.com/office/drawing/2014/main" id="{F6A38D1A-34E4-44CE-B5CB-93EC4B3E53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100" noProof="0"/>
                </a:p>
              </p:txBody>
            </p:sp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14A5063-5463-4140-8C7E-4EF2E838C35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GB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214" name="Rechte verbindingslijn 213">
                  <a:extLst>
                    <a:ext uri="{FF2B5EF4-FFF2-40B4-BE49-F238E27FC236}">
                      <a16:creationId xmlns:a16="http://schemas.microsoft.com/office/drawing/2014/main" id="{08453115-46A7-44C5-BB81-AECCDD29BEA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211" name="Rechte verbindingslijn 210">
                <a:extLst>
                  <a:ext uri="{FF2B5EF4-FFF2-40B4-BE49-F238E27FC236}">
                    <a16:creationId xmlns:a16="http://schemas.microsoft.com/office/drawing/2014/main" id="{4D268477-C671-4AD4-8B1E-813DAAD7A4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02A04C85-584F-4650-8964-7621AA7ED049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B09289DA-6711-49A3-9710-616024728F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6" name="Groep 185">
              <a:extLst>
                <a:ext uri="{FF2B5EF4-FFF2-40B4-BE49-F238E27FC236}">
                  <a16:creationId xmlns:a16="http://schemas.microsoft.com/office/drawing/2014/main" id="{32A54060-A670-438E-A984-59A948E5221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3F863A5E-315F-43FE-AEE0-06308D7B474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B04A8B3-CC14-4455-8AA9-5D435582040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208">
                <a:extLst>
                  <a:ext uri="{FF2B5EF4-FFF2-40B4-BE49-F238E27FC236}">
                    <a16:creationId xmlns:a16="http://schemas.microsoft.com/office/drawing/2014/main" id="{67D65F3C-62A3-4DEE-B928-A4EC8E03B97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641E0F2-030C-4B17-9F73-3756160677E9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10CA572-90D1-4B54-9372-D5EBF0E058C5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ED6BEE46-8190-40EC-A290-14CE3FAF47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F64ACE78-C429-4267-8C7B-D27CD2E914D3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35EC92BE-F1EA-4C62-BCFE-DC6613C2419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7E76E46F-7BC2-489E-A667-A1E0C31EC2B5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01" name="Groep 200">
                    <a:extLst>
                      <a:ext uri="{FF2B5EF4-FFF2-40B4-BE49-F238E27FC236}">
                        <a16:creationId xmlns:a16="http://schemas.microsoft.com/office/drawing/2014/main" id="{C39A485D-CBB3-4CDF-97C4-7B087D17914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04" name="Rechthoek 203">
                      <a:extLst>
                        <a:ext uri="{FF2B5EF4-FFF2-40B4-BE49-F238E27FC236}">
                          <a16:creationId xmlns:a16="http://schemas.microsoft.com/office/drawing/2014/main" id="{9153D4F2-C6F7-4BF7-AEFB-878F993CB5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CDE3546B-BB2C-409F-BFD5-D51B85858A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" name="Ovaal 205">
                      <a:extLst>
                        <a:ext uri="{FF2B5EF4-FFF2-40B4-BE49-F238E27FC236}">
                          <a16:creationId xmlns:a16="http://schemas.microsoft.com/office/drawing/2014/main" id="{16580F9C-CC05-40F9-83B7-63C18672F29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2" name="Afbeelding 201">
                    <a:extLst>
                      <a:ext uri="{FF2B5EF4-FFF2-40B4-BE49-F238E27FC236}">
                        <a16:creationId xmlns:a16="http://schemas.microsoft.com/office/drawing/2014/main" id="{901AA863-5222-473F-9082-998B8C922B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screen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202">
                    <a:extLst>
                      <a:ext uri="{FF2B5EF4-FFF2-40B4-BE49-F238E27FC236}">
                        <a16:creationId xmlns:a16="http://schemas.microsoft.com/office/drawing/2014/main" id="{8B9EAD77-E3EB-4224-B3F8-863771F3AC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screen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94">
                  <a:extLst>
                    <a:ext uri="{FF2B5EF4-FFF2-40B4-BE49-F238E27FC236}">
                      <a16:creationId xmlns:a16="http://schemas.microsoft.com/office/drawing/2014/main" id="{565DB9AA-B2B6-411C-B437-1C3ED985D47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7B3BD6A3-F030-46DB-BBB1-A60B1166D82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A0169F99-7C44-48F7-B315-D8AD3FA415E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6" name="Groep 195">
                  <a:extLst>
                    <a:ext uri="{FF2B5EF4-FFF2-40B4-BE49-F238E27FC236}">
                      <a16:creationId xmlns:a16="http://schemas.microsoft.com/office/drawing/2014/main" id="{DB657BF0-B771-447D-8654-C17710F1FE7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96">
                    <a:extLst>
                      <a:ext uri="{FF2B5EF4-FFF2-40B4-BE49-F238E27FC236}">
                        <a16:creationId xmlns:a16="http://schemas.microsoft.com/office/drawing/2014/main" id="{2DAD60B2-A08E-44BB-A67C-5A87CABEF0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hthoek 197">
                    <a:extLst>
                      <a:ext uri="{FF2B5EF4-FFF2-40B4-BE49-F238E27FC236}">
                        <a16:creationId xmlns:a16="http://schemas.microsoft.com/office/drawing/2014/main" id="{AEE92F3F-9806-49C9-B438-383553E12DF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A6CB169B-F9DE-4FE6-8E4F-41273514CEB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93" name="Gelijkbenige driehoek 192">
                <a:extLst>
                  <a:ext uri="{FF2B5EF4-FFF2-40B4-BE49-F238E27FC236}">
                    <a16:creationId xmlns:a16="http://schemas.microsoft.com/office/drawing/2014/main" id="{411510EF-F29D-435C-B88E-E8E1F98016A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:a16="http://schemas.microsoft.com/office/drawing/2014/main" id="{37634C6A-6BE7-41C7-A2B9-7D44A28F6E3B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ijdelijke aanduiding voor dianummer 5">
            <a:extLst>
              <a:ext uri="{FF2B5EF4-FFF2-40B4-BE49-F238E27FC236}">
                <a16:creationId xmlns:a16="http://schemas.microsoft.com/office/drawing/2014/main" id="{B9FBDD8B-885F-48ED-89FA-4EFC197D1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5707A3AA-77AD-40BF-A6A1-A56E3DB04FF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C1CC31AE-99EE-4F55-880E-1AA04502EC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59" name="Tijdelijke aanduiding voor datum 3">
            <a:extLst>
              <a:ext uri="{FF2B5EF4-FFF2-40B4-BE49-F238E27FC236}">
                <a16:creationId xmlns:a16="http://schemas.microsoft.com/office/drawing/2014/main" id="{7C167D8E-47A1-4109-AADF-943D1CA2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60" name="Tijdelijke aanduiding voor voettekst 4">
            <a:extLst>
              <a:ext uri="{FF2B5EF4-FFF2-40B4-BE49-F238E27FC236}">
                <a16:creationId xmlns:a16="http://schemas.microsoft.com/office/drawing/2014/main" id="{11577993-37AC-46B6-8B34-65F2262B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66" name="Tijdelijke aanduiding voor tekst 4">
            <a:extLst>
              <a:ext uri="{FF2B5EF4-FFF2-40B4-BE49-F238E27FC236}">
                <a16:creationId xmlns:a16="http://schemas.microsoft.com/office/drawing/2014/main" id="{DFEFF03B-DC82-4BB8-AB43-3CAC2DD01A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0457FD83-1D54-4947-9FE7-A0310A6D60CF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40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>
            <a:extLst>
              <a:ext uri="{FF2B5EF4-FFF2-40B4-BE49-F238E27FC236}">
                <a16:creationId xmlns:a16="http://schemas.microsoft.com/office/drawing/2014/main" id="{F04A4F12-C067-4718-9E9C-267637C22747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919865"/>
            <a:ext cx="12214860" cy="5458075"/>
          </a:xfrm>
        </p:spPr>
        <p:txBody>
          <a:bodyPr vert="horz" lIns="0" tIns="0" rIns="0" bIns="792000" rtlCol="0" anchor="ctr">
            <a:noAutofit/>
          </a:bodyPr>
          <a:lstStyle>
            <a:lvl1pPr marL="0" indent="0" algn="ctr">
              <a:buNone/>
              <a:defRPr lang="nl-NL"/>
            </a:lvl1pPr>
          </a:lstStyle>
          <a:p>
            <a:pPr marL="266700" lvl="0" indent="-266700" algn="ctr"/>
            <a:r>
              <a:rPr lang="en-GB" noProof="0"/>
              <a:t>Click on the icon to add a video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Only Video 100%</a:t>
            </a:r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A78AE7B9-AF25-42EE-84B8-D442572DD476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70" name="Video icoon">
              <a:extLst>
                <a:ext uri="{FF2B5EF4-FFF2-40B4-BE49-F238E27FC236}">
                  <a16:creationId xmlns:a16="http://schemas.microsoft.com/office/drawing/2014/main" id="{9D5DFA91-9C75-4913-84E1-342835975ABA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93610391-3B4B-40AD-8C35-B5573099569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16" name="Vrije vorm 112">
                <a:extLst>
                  <a:ext uri="{FF2B5EF4-FFF2-40B4-BE49-F238E27FC236}">
                    <a16:creationId xmlns:a16="http://schemas.microsoft.com/office/drawing/2014/main" id="{CA0E9688-8242-447D-97EE-F6211CC9EB83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17" name="Vrije vorm 113">
                <a:extLst>
                  <a:ext uri="{FF2B5EF4-FFF2-40B4-BE49-F238E27FC236}">
                    <a16:creationId xmlns:a16="http://schemas.microsoft.com/office/drawing/2014/main" id="{B0DBCEA6-ED36-46F7-8EFA-491B03A5F706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8DF88F08-F9EE-4B5F-B4C0-193B045621F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CA618C78-2C4D-4F03-8F06-C78066CAE97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E756038E-ACC9-4B3C-ADA1-75AC17CE1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A63C41FE-4B51-4AAE-9494-4DBFF08C3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B339BC27-F459-431B-9886-E90FF461F5A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ED2644DB-943F-4C81-8F6C-E61765D8F623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210" name="Meer informatie">
                <a:extLst>
                  <a:ext uri="{FF2B5EF4-FFF2-40B4-BE49-F238E27FC236}">
                    <a16:creationId xmlns:a16="http://schemas.microsoft.com/office/drawing/2014/main" id="{B2964AB3-DBD2-49CC-85D7-2D1E0932CBB3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212" name="Freeform 101">
                  <a:extLst>
                    <a:ext uri="{FF2B5EF4-FFF2-40B4-BE49-F238E27FC236}">
                      <a16:creationId xmlns:a16="http://schemas.microsoft.com/office/drawing/2014/main" id="{F6A38D1A-34E4-44CE-B5CB-93EC4B3E53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100" noProof="0"/>
                </a:p>
              </p:txBody>
            </p:sp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14A5063-5463-4140-8C7E-4EF2E838C35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GB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GB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214" name="Rechte verbindingslijn 213">
                  <a:extLst>
                    <a:ext uri="{FF2B5EF4-FFF2-40B4-BE49-F238E27FC236}">
                      <a16:creationId xmlns:a16="http://schemas.microsoft.com/office/drawing/2014/main" id="{08453115-46A7-44C5-BB81-AECCDD29BEA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211" name="Rechte verbindingslijn 210">
                <a:extLst>
                  <a:ext uri="{FF2B5EF4-FFF2-40B4-BE49-F238E27FC236}">
                    <a16:creationId xmlns:a16="http://schemas.microsoft.com/office/drawing/2014/main" id="{4D268477-C671-4AD4-8B1E-813DAAD7A4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02A04C85-584F-4650-8964-7621AA7ED049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B09289DA-6711-49A3-9710-616024728F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6" name="Groep 185">
              <a:extLst>
                <a:ext uri="{FF2B5EF4-FFF2-40B4-BE49-F238E27FC236}">
                  <a16:creationId xmlns:a16="http://schemas.microsoft.com/office/drawing/2014/main" id="{32A54060-A670-438E-A984-59A948E5221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3F863A5E-315F-43FE-AEE0-06308D7B474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B04A8B3-CC14-4455-8AA9-5D435582040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208">
                <a:extLst>
                  <a:ext uri="{FF2B5EF4-FFF2-40B4-BE49-F238E27FC236}">
                    <a16:creationId xmlns:a16="http://schemas.microsoft.com/office/drawing/2014/main" id="{67D65F3C-62A3-4DEE-B928-A4EC8E03B97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641E0F2-030C-4B17-9F73-3756160677E9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10CA572-90D1-4B54-9372-D5EBF0E058C5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ED6BEE46-8190-40EC-A290-14CE3FAF47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F64ACE78-C429-4267-8C7B-D27CD2E914D3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35EC92BE-F1EA-4C62-BCFE-DC6613C2419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7E76E46F-7BC2-489E-A667-A1E0C31EC2B5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01" name="Groep 200">
                    <a:extLst>
                      <a:ext uri="{FF2B5EF4-FFF2-40B4-BE49-F238E27FC236}">
                        <a16:creationId xmlns:a16="http://schemas.microsoft.com/office/drawing/2014/main" id="{C39A485D-CBB3-4CDF-97C4-7B087D17914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04" name="Rechthoek 203">
                      <a:extLst>
                        <a:ext uri="{FF2B5EF4-FFF2-40B4-BE49-F238E27FC236}">
                          <a16:creationId xmlns:a16="http://schemas.microsoft.com/office/drawing/2014/main" id="{9153D4F2-C6F7-4BF7-AEFB-878F993CB5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CDE3546B-BB2C-409F-BFD5-D51B85858A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" name="Ovaal 205">
                      <a:extLst>
                        <a:ext uri="{FF2B5EF4-FFF2-40B4-BE49-F238E27FC236}">
                          <a16:creationId xmlns:a16="http://schemas.microsoft.com/office/drawing/2014/main" id="{16580F9C-CC05-40F9-83B7-63C18672F29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2" name="Afbeelding 201">
                    <a:extLst>
                      <a:ext uri="{FF2B5EF4-FFF2-40B4-BE49-F238E27FC236}">
                        <a16:creationId xmlns:a16="http://schemas.microsoft.com/office/drawing/2014/main" id="{901AA863-5222-473F-9082-998B8C922B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screen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202">
                    <a:extLst>
                      <a:ext uri="{FF2B5EF4-FFF2-40B4-BE49-F238E27FC236}">
                        <a16:creationId xmlns:a16="http://schemas.microsoft.com/office/drawing/2014/main" id="{8B9EAD77-E3EB-4224-B3F8-863771F3AC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screen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94">
                  <a:extLst>
                    <a:ext uri="{FF2B5EF4-FFF2-40B4-BE49-F238E27FC236}">
                      <a16:creationId xmlns:a16="http://schemas.microsoft.com/office/drawing/2014/main" id="{565DB9AA-B2B6-411C-B437-1C3ED985D47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7B3BD6A3-F030-46DB-BBB1-A60B1166D82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A0169F99-7C44-48F7-B315-D8AD3FA415E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6" name="Groep 195">
                  <a:extLst>
                    <a:ext uri="{FF2B5EF4-FFF2-40B4-BE49-F238E27FC236}">
                      <a16:creationId xmlns:a16="http://schemas.microsoft.com/office/drawing/2014/main" id="{DB657BF0-B771-447D-8654-C17710F1FE7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96">
                    <a:extLst>
                      <a:ext uri="{FF2B5EF4-FFF2-40B4-BE49-F238E27FC236}">
                        <a16:creationId xmlns:a16="http://schemas.microsoft.com/office/drawing/2014/main" id="{2DAD60B2-A08E-44BB-A67C-5A87CABEF0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hthoek 197">
                    <a:extLst>
                      <a:ext uri="{FF2B5EF4-FFF2-40B4-BE49-F238E27FC236}">
                        <a16:creationId xmlns:a16="http://schemas.microsoft.com/office/drawing/2014/main" id="{AEE92F3F-9806-49C9-B438-383553E12DF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A6CB169B-F9DE-4FE6-8E4F-41273514CEB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93" name="Gelijkbenige driehoek 192">
                <a:extLst>
                  <a:ext uri="{FF2B5EF4-FFF2-40B4-BE49-F238E27FC236}">
                    <a16:creationId xmlns:a16="http://schemas.microsoft.com/office/drawing/2014/main" id="{411510EF-F29D-435C-B88E-E8E1F98016A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Box 7">
            <a:extLst>
              <a:ext uri="{FF2B5EF4-FFF2-40B4-BE49-F238E27FC236}">
                <a16:creationId xmlns:a16="http://schemas.microsoft.com/office/drawing/2014/main" id="{CEAC6C1C-525F-4CFF-81E0-84905B21638F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ijdelijke aanduiding voor dianummer 5">
            <a:extLst>
              <a:ext uri="{FF2B5EF4-FFF2-40B4-BE49-F238E27FC236}">
                <a16:creationId xmlns:a16="http://schemas.microsoft.com/office/drawing/2014/main" id="{54C40BEA-6AA7-487B-B366-7A54D89E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63" name="Table 13">
            <a:extLst>
              <a:ext uri="{FF2B5EF4-FFF2-40B4-BE49-F238E27FC236}">
                <a16:creationId xmlns:a16="http://schemas.microsoft.com/office/drawing/2014/main" id="{9A8EAC8C-7D36-4261-BE58-2B7485FC5AF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64" name="Picture 2">
            <a:extLst>
              <a:ext uri="{FF2B5EF4-FFF2-40B4-BE49-F238E27FC236}">
                <a16:creationId xmlns:a16="http://schemas.microsoft.com/office/drawing/2014/main" id="{7CDC4993-2088-4983-8D9D-8C2F4BA6A5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66" name="Tijdelijke aanduiding voor datum 3">
            <a:extLst>
              <a:ext uri="{FF2B5EF4-FFF2-40B4-BE49-F238E27FC236}">
                <a16:creationId xmlns:a16="http://schemas.microsoft.com/office/drawing/2014/main" id="{150965B3-9CD2-49CD-8D41-34A009BE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67" name="Tijdelijke aanduiding voor voettekst 4">
            <a:extLst>
              <a:ext uri="{FF2B5EF4-FFF2-40B4-BE49-F238E27FC236}">
                <a16:creationId xmlns:a16="http://schemas.microsoft.com/office/drawing/2014/main" id="{DE3B6445-C1BE-464E-B700-BC44D022E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4" name="Tijdelijke aanduiding voor tekst 4">
            <a:extLst>
              <a:ext uri="{FF2B5EF4-FFF2-40B4-BE49-F238E27FC236}">
                <a16:creationId xmlns:a16="http://schemas.microsoft.com/office/drawing/2014/main" id="{D89B2A29-E1F2-420A-A354-B4C479FD1C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0BF40139-89B1-45A6-A8C7-C294CAE5A7E3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86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0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Image 50/50%</a:t>
            </a:r>
          </a:p>
        </p:txBody>
      </p:sp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69C45F00-9723-40A8-A2D9-072EAB240B1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1594" y="908288"/>
            <a:ext cx="6119190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on the icon below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171" name="Tijdelijke aanduiding voor afbeelding 5">
            <a:extLst>
              <a:ext uri="{FF2B5EF4-FFF2-40B4-BE49-F238E27FC236}">
                <a16:creationId xmlns:a16="http://schemas.microsoft.com/office/drawing/2014/main" id="{01ACF07E-A29F-4162-8F43-A19CED6A69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2810" y="908288"/>
            <a:ext cx="6119190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on the icon below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grpSp>
        <p:nvGrpSpPr>
          <p:cNvPr id="172" name="Instruction">
            <a:extLst>
              <a:ext uri="{FF2B5EF4-FFF2-40B4-BE49-F238E27FC236}">
                <a16:creationId xmlns:a16="http://schemas.microsoft.com/office/drawing/2014/main" id="{1F971ABA-7CB8-4914-A8FB-00D56188BA60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B9BD5153-1885-4D3D-A4D1-BCBE9A0548AC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3AEFF2A0-DE18-43E1-B25C-1B03C37411E7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8555D2B8-45CE-4A1B-8FC4-BEF384E25F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2" name="Rechte verbindingslijn 181">
              <a:extLst>
                <a:ext uri="{FF2B5EF4-FFF2-40B4-BE49-F238E27FC236}">
                  <a16:creationId xmlns:a16="http://schemas.microsoft.com/office/drawing/2014/main" id="{5C8D1EB7-58EE-435E-98DB-035F6EA321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21763E7-D11A-4200-A1CE-9DEECE16E269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FFAC525C-1B5F-4D3C-A9E1-C9EB412472AF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91C1E212-1F16-4F38-9E99-F07B39F233D2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6" name="Groep 185">
              <a:extLst>
                <a:ext uri="{FF2B5EF4-FFF2-40B4-BE49-F238E27FC236}">
                  <a16:creationId xmlns:a16="http://schemas.microsoft.com/office/drawing/2014/main" id="{E178E49A-CC48-424A-AD74-E84105650F43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245" name="Rechthoek 244">
                <a:extLst>
                  <a:ext uri="{FF2B5EF4-FFF2-40B4-BE49-F238E27FC236}">
                    <a16:creationId xmlns:a16="http://schemas.microsoft.com/office/drawing/2014/main" id="{A56AED85-1C13-4AF8-894D-85E1E82558F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6" name="Rechte verbindingslijn 245">
                <a:extLst>
                  <a:ext uri="{FF2B5EF4-FFF2-40B4-BE49-F238E27FC236}">
                    <a16:creationId xmlns:a16="http://schemas.microsoft.com/office/drawing/2014/main" id="{B34C9E6A-1EFE-4BA3-A819-E82646BDBA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7" name="Gelijkbenige driehoek 246">
                <a:extLst>
                  <a:ext uri="{FF2B5EF4-FFF2-40B4-BE49-F238E27FC236}">
                    <a16:creationId xmlns:a16="http://schemas.microsoft.com/office/drawing/2014/main" id="{6CA9143F-C223-4D34-93AC-EF1E031D4C5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7" name="Rechte verbindingslijn 186">
              <a:extLst>
                <a:ext uri="{FF2B5EF4-FFF2-40B4-BE49-F238E27FC236}">
                  <a16:creationId xmlns:a16="http://schemas.microsoft.com/office/drawing/2014/main" id="{EEC33B53-3F78-4C80-9159-73EB5B524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74A5A091-5D1B-46C7-A36B-BE675660ED69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EFDDD600-3C23-4232-99CE-06A94B47646B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9823A558-902A-4761-B8AC-FC942968C0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806B9B0D-A4CE-4FA3-9A3C-CEF9E2855295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240" name="Groep 239">
                <a:extLst>
                  <a:ext uri="{FF2B5EF4-FFF2-40B4-BE49-F238E27FC236}">
                    <a16:creationId xmlns:a16="http://schemas.microsoft.com/office/drawing/2014/main" id="{49F7F539-6683-448B-8389-ABC37082863D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243" name="Rechthoek 242">
                  <a:extLst>
                    <a:ext uri="{FF2B5EF4-FFF2-40B4-BE49-F238E27FC236}">
                      <a16:creationId xmlns:a16="http://schemas.microsoft.com/office/drawing/2014/main" id="{8D1DB147-4CFF-4798-91DE-021CB7A4E998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hthoek 243">
                  <a:extLst>
                    <a:ext uri="{FF2B5EF4-FFF2-40B4-BE49-F238E27FC236}">
                      <a16:creationId xmlns:a16="http://schemas.microsoft.com/office/drawing/2014/main" id="{B88D9071-948A-4858-82CE-A351672DE536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1" name="Boog 240">
                <a:extLst>
                  <a:ext uri="{FF2B5EF4-FFF2-40B4-BE49-F238E27FC236}">
                    <a16:creationId xmlns:a16="http://schemas.microsoft.com/office/drawing/2014/main" id="{E41F2C86-DEAD-4189-90AF-6CD1910E4288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42" name="Ovaal 241">
                <a:extLst>
                  <a:ext uri="{FF2B5EF4-FFF2-40B4-BE49-F238E27FC236}">
                    <a16:creationId xmlns:a16="http://schemas.microsoft.com/office/drawing/2014/main" id="{312498A8-C6CE-438E-8A46-A30D8DA4DC0C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7FB0762-26DF-4CF2-A113-18D3B77A3170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0EAAB76E-D15D-466B-9A0D-DD7F22E7ACAB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E9923F8B-48BE-4BF1-957B-84BA96B96154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kstvak 216">
                <a:extLst>
                  <a:ext uri="{FF2B5EF4-FFF2-40B4-BE49-F238E27FC236}">
                    <a16:creationId xmlns:a16="http://schemas.microsoft.com/office/drawing/2014/main" id="{E36C7351-FC43-405D-A370-2F94B75FFC28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8" name="Tekstvak 217">
                <a:extLst>
                  <a:ext uri="{FF2B5EF4-FFF2-40B4-BE49-F238E27FC236}">
                    <a16:creationId xmlns:a16="http://schemas.microsoft.com/office/drawing/2014/main" id="{01A6FC23-7F18-47EE-98E7-DD4D01F0F5B6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19" name="Picture 3">
                <a:extLst>
                  <a:ext uri="{FF2B5EF4-FFF2-40B4-BE49-F238E27FC236}">
                    <a16:creationId xmlns:a16="http://schemas.microsoft.com/office/drawing/2014/main" id="{430DB8F3-5A03-496C-8685-80201417240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DF46EEF-12B9-4A42-8D24-8AA63727099C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30" name="Rechthoek: afgeronde hoeken 229">
                  <a:extLst>
                    <a:ext uri="{FF2B5EF4-FFF2-40B4-BE49-F238E27FC236}">
                      <a16:creationId xmlns:a16="http://schemas.microsoft.com/office/drawing/2014/main" id="{5B930891-DE49-46C5-B20E-F4A643F15468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" name="Rechthoek: afgeronde hoeken 230">
                  <a:extLst>
                    <a:ext uri="{FF2B5EF4-FFF2-40B4-BE49-F238E27FC236}">
                      <a16:creationId xmlns:a16="http://schemas.microsoft.com/office/drawing/2014/main" id="{1E1D638A-D298-49A7-B399-AEE7D2A4657D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196EAF9D-0979-41D1-8EA6-C8B0DCD0DD73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8" name="Rechthoek 237">
                    <a:extLst>
                      <a:ext uri="{FF2B5EF4-FFF2-40B4-BE49-F238E27FC236}">
                        <a16:creationId xmlns:a16="http://schemas.microsoft.com/office/drawing/2014/main" id="{2B7D8DBA-71A9-4C6C-9938-798EC52A12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Pijl: punthaak 238">
                    <a:extLst>
                      <a:ext uri="{FF2B5EF4-FFF2-40B4-BE49-F238E27FC236}">
                        <a16:creationId xmlns:a16="http://schemas.microsoft.com/office/drawing/2014/main" id="{55D7DA45-19F9-4252-8919-78200E0531B4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DD94A6B5-7223-4F27-97D3-522C130A299A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CB2F9FF5-8972-47D6-8EF4-D95A3563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B4ED040C-CE2E-46C9-8B11-31AFFA5688BC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4" name="Rechte verbindingslijn 233">
                  <a:extLst>
                    <a:ext uri="{FF2B5EF4-FFF2-40B4-BE49-F238E27FC236}">
                      <a16:creationId xmlns:a16="http://schemas.microsoft.com/office/drawing/2014/main" id="{DB95EC39-D84F-4B9E-AF76-9F20CEBA5D2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235" name="Rechte verbindingslijn 234">
                  <a:extLst>
                    <a:ext uri="{FF2B5EF4-FFF2-40B4-BE49-F238E27FC236}">
                      <a16:creationId xmlns:a16="http://schemas.microsoft.com/office/drawing/2014/main" id="{57AB82F4-B588-4868-AE16-54E08C56F00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90DC5900-7B66-4C94-A9B3-B4A2CABFB6A4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22" name="Vrije vorm: vorm 221">
                  <a:extLst>
                    <a:ext uri="{FF2B5EF4-FFF2-40B4-BE49-F238E27FC236}">
                      <a16:creationId xmlns:a16="http://schemas.microsoft.com/office/drawing/2014/main" id="{BACA4F00-5C30-44C8-BC31-12890B08638E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hthoek: afgeronde hoeken 222">
                  <a:extLst>
                    <a:ext uri="{FF2B5EF4-FFF2-40B4-BE49-F238E27FC236}">
                      <a16:creationId xmlns:a16="http://schemas.microsoft.com/office/drawing/2014/main" id="{695CB682-6E98-48C7-852A-1FC4451DCCA4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Vrije vorm: vorm 223">
                  <a:extLst>
                    <a:ext uri="{FF2B5EF4-FFF2-40B4-BE49-F238E27FC236}">
                      <a16:creationId xmlns:a16="http://schemas.microsoft.com/office/drawing/2014/main" id="{57808639-5232-4DA6-AD2A-54BC55CF26F4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B213E2F5-D03E-4C48-B649-F9981E4B753E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26" name="Vrije vorm: vorm 225">
                    <a:extLst>
                      <a:ext uri="{FF2B5EF4-FFF2-40B4-BE49-F238E27FC236}">
                        <a16:creationId xmlns:a16="http://schemas.microsoft.com/office/drawing/2014/main" id="{FF2C5ABD-CFDD-42CE-92C9-6385313634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05946FE6-8C23-48BC-BC65-F1096D983A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28" name="Ovaal 227">
                      <a:extLst>
                        <a:ext uri="{FF2B5EF4-FFF2-40B4-BE49-F238E27FC236}">
                          <a16:creationId xmlns:a16="http://schemas.microsoft.com/office/drawing/2014/main" id="{0A3D1134-F5CF-4ECB-9F63-92EF0804D3CF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9" name="Gelijkbenige driehoek 34">
                      <a:extLst>
                        <a:ext uri="{FF2B5EF4-FFF2-40B4-BE49-F238E27FC236}">
                          <a16:creationId xmlns:a16="http://schemas.microsoft.com/office/drawing/2014/main" id="{41D91A5A-3E50-486C-8D98-A6329D99D5B7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6BBE5045-AB13-47CA-A461-CA2BACA5CF8A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86AEF7AD-B4FB-461D-AD01-6B2AC7FE9AA4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95" name="Groep 194">
              <a:extLst>
                <a:ext uri="{FF2B5EF4-FFF2-40B4-BE49-F238E27FC236}">
                  <a16:creationId xmlns:a16="http://schemas.microsoft.com/office/drawing/2014/main" id="{80B99318-A1D8-4DA3-A067-C946F554DE5A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E9F9EB6-55A5-400E-93AB-CC32C2D5CA82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67002AB1-F86F-46FC-A71A-CCACBEF17885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kstvak 201">
                <a:extLst>
                  <a:ext uri="{FF2B5EF4-FFF2-40B4-BE49-F238E27FC236}">
                    <a16:creationId xmlns:a16="http://schemas.microsoft.com/office/drawing/2014/main" id="{9D1EAB68-705B-49C7-920E-ABB8B48F77E8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3" name="Tekstvak 202">
                <a:extLst>
                  <a:ext uri="{FF2B5EF4-FFF2-40B4-BE49-F238E27FC236}">
                    <a16:creationId xmlns:a16="http://schemas.microsoft.com/office/drawing/2014/main" id="{2C305F95-61AA-4FC9-B40F-F43DEF2D8900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04" name="Picture 3">
                <a:extLst>
                  <a:ext uri="{FF2B5EF4-FFF2-40B4-BE49-F238E27FC236}">
                    <a16:creationId xmlns:a16="http://schemas.microsoft.com/office/drawing/2014/main" id="{609C8ED9-7A54-40ED-B916-B7E7398CFB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87837BA4-65F8-4195-9F8D-3C19F089D91B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11" name="Rechthoek 210">
                  <a:extLst>
                    <a:ext uri="{FF2B5EF4-FFF2-40B4-BE49-F238E27FC236}">
                      <a16:creationId xmlns:a16="http://schemas.microsoft.com/office/drawing/2014/main" id="{6A5700F2-01ED-4C28-ACD8-F1E230DF2DC9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hthoek 47">
                  <a:extLst>
                    <a:ext uri="{FF2B5EF4-FFF2-40B4-BE49-F238E27FC236}">
                      <a16:creationId xmlns:a16="http://schemas.microsoft.com/office/drawing/2014/main" id="{BC5B63AD-DCB1-485C-AB1F-D4C225CF84D5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hthoek 47">
                  <a:extLst>
                    <a:ext uri="{FF2B5EF4-FFF2-40B4-BE49-F238E27FC236}">
                      <a16:creationId xmlns:a16="http://schemas.microsoft.com/office/drawing/2014/main" id="{703EF151-B8EA-4173-8151-9CADC43C538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Koorde 213">
                  <a:extLst>
                    <a:ext uri="{FF2B5EF4-FFF2-40B4-BE49-F238E27FC236}">
                      <a16:creationId xmlns:a16="http://schemas.microsoft.com/office/drawing/2014/main" id="{4DC45969-D958-48E4-8F53-9BDBE9B04109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512BA8B2-BFBD-4E29-BAC5-4808416A1C92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88C07711-0CAD-41A2-B569-DE6FC2B93DE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847F64CF-D32D-4953-8803-753412BC0D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Ovaal 208">
                  <a:extLst>
                    <a:ext uri="{FF2B5EF4-FFF2-40B4-BE49-F238E27FC236}">
                      <a16:creationId xmlns:a16="http://schemas.microsoft.com/office/drawing/2014/main" id="{9AC49869-9636-4ADD-A79E-8AFB8E41CB14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hthoek 47">
                  <a:extLst>
                    <a:ext uri="{FF2B5EF4-FFF2-40B4-BE49-F238E27FC236}">
                      <a16:creationId xmlns:a16="http://schemas.microsoft.com/office/drawing/2014/main" id="{E80074E2-EE0C-4C1E-89BD-FFAD503DEEAE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DB04D3DB-3CE4-4B1F-9E37-9A45335585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16CF6A9D-0422-4126-9514-4C8B0105CE9A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4C15A7C7-5A90-456B-9521-D32528FC2926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9" name="Rechte verbindingslijn 198">
              <a:extLst>
                <a:ext uri="{FF2B5EF4-FFF2-40B4-BE49-F238E27FC236}">
                  <a16:creationId xmlns:a16="http://schemas.microsoft.com/office/drawing/2014/main" id="{CB7BE155-28E9-48B5-8CF5-0DB66CCA2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3" name="TextBox 7">
            <a:extLst>
              <a:ext uri="{FF2B5EF4-FFF2-40B4-BE49-F238E27FC236}">
                <a16:creationId xmlns:a16="http://schemas.microsoft.com/office/drawing/2014/main" id="{B1ABD028-C0B8-4F93-B0EC-02C86B525E48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ijdelijke aanduiding voor dianummer 5">
            <a:extLst>
              <a:ext uri="{FF2B5EF4-FFF2-40B4-BE49-F238E27FC236}">
                <a16:creationId xmlns:a16="http://schemas.microsoft.com/office/drawing/2014/main" id="{80675294-3176-4C81-BCA4-5367B0FA5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85" name="Table 13">
            <a:extLst>
              <a:ext uri="{FF2B5EF4-FFF2-40B4-BE49-F238E27FC236}">
                <a16:creationId xmlns:a16="http://schemas.microsoft.com/office/drawing/2014/main" id="{9D753305-5F7B-47CC-867C-EEB54271D91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86" name="Picture 2">
            <a:extLst>
              <a:ext uri="{FF2B5EF4-FFF2-40B4-BE49-F238E27FC236}">
                <a16:creationId xmlns:a16="http://schemas.microsoft.com/office/drawing/2014/main" id="{5B2BEAFD-DF08-4C2A-BD95-8F365AA500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88" name="Tijdelijke aanduiding voor datum 3">
            <a:extLst>
              <a:ext uri="{FF2B5EF4-FFF2-40B4-BE49-F238E27FC236}">
                <a16:creationId xmlns:a16="http://schemas.microsoft.com/office/drawing/2014/main" id="{2F322BA1-BB64-468A-8FD9-C3E0AFD79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89" name="Tijdelijke aanduiding voor voettekst 4">
            <a:extLst>
              <a:ext uri="{FF2B5EF4-FFF2-40B4-BE49-F238E27FC236}">
                <a16:creationId xmlns:a16="http://schemas.microsoft.com/office/drawing/2014/main" id="{1D29A216-97C6-4289-92CB-3CE679DCD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90" name="Tijdelijke aanduiding voor tekst 4">
            <a:extLst>
              <a:ext uri="{FF2B5EF4-FFF2-40B4-BE49-F238E27FC236}">
                <a16:creationId xmlns:a16="http://schemas.microsoft.com/office/drawing/2014/main" id="{B16DBF9D-0EEA-41BE-9604-BC89BFF4816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7A8BBD92-A068-4E18-A586-CDD28BDE2D17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3/33/33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jdelijke aanduiding voor afbeelding 5">
            <a:extLst>
              <a:ext uri="{FF2B5EF4-FFF2-40B4-BE49-F238E27FC236}">
                <a16:creationId xmlns:a16="http://schemas.microsoft.com/office/drawing/2014/main" id="{4E25FED0-8429-4F42-988A-2C4AEFA418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1595" y="908288"/>
            <a:ext cx="4073125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sp>
        <p:nvSpPr>
          <p:cNvPr id="186" name="Tijdelijke aanduiding voor afbeelding 5">
            <a:extLst>
              <a:ext uri="{FF2B5EF4-FFF2-40B4-BE49-F238E27FC236}">
                <a16:creationId xmlns:a16="http://schemas.microsoft.com/office/drawing/2014/main" id="{9134A538-626B-4F06-BF91-4A79629BD58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600" y="908288"/>
            <a:ext cx="4064400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sp>
        <p:nvSpPr>
          <p:cNvPr id="187" name="Tijdelijke aanduiding voor afbeelding 5">
            <a:extLst>
              <a:ext uri="{FF2B5EF4-FFF2-40B4-BE49-F238E27FC236}">
                <a16:creationId xmlns:a16="http://schemas.microsoft.com/office/drawing/2014/main" id="{6D9309D3-41AA-489A-847D-5BCD30DA1B9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3800" y="908288"/>
            <a:ext cx="4064400" cy="54694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on the icon below 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to add an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Add a slide title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/>
              <a:t>Image 33/33/33%</a:t>
            </a:r>
            <a:endParaRPr lang="en-GB" b="1" dirty="0"/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DE86846C-99EB-4014-A4BC-790C6FBD6FDA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31C5150F-D9AC-450E-A35B-92E3E882DE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78285194-BDB5-4BA1-8491-9143D4F7FCE4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77CDD872-1CD9-4286-9BCA-29DC6C995A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7EABCA16-4AA5-4E87-9333-E810597149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007D27CC-4A10-4589-B8F4-81107C965BBA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E90BEE62-EDA9-4FCF-83B0-796D6BDD9F09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065CEB5C-91EC-4CFD-87C3-4FD9901265F6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4" name="Groep 183">
              <a:extLst>
                <a:ext uri="{FF2B5EF4-FFF2-40B4-BE49-F238E27FC236}">
                  <a16:creationId xmlns:a16="http://schemas.microsoft.com/office/drawing/2014/main" id="{88A4986D-48AC-47A8-B96E-51C86BF8B531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246" name="Rechthoek 245">
                <a:extLst>
                  <a:ext uri="{FF2B5EF4-FFF2-40B4-BE49-F238E27FC236}">
                    <a16:creationId xmlns:a16="http://schemas.microsoft.com/office/drawing/2014/main" id="{033A8333-D5FD-4DAF-AB11-B458EFB31D3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7" name="Rechte verbindingslijn 246">
                <a:extLst>
                  <a:ext uri="{FF2B5EF4-FFF2-40B4-BE49-F238E27FC236}">
                    <a16:creationId xmlns:a16="http://schemas.microsoft.com/office/drawing/2014/main" id="{F0D5E2FC-5BB9-4254-A557-672461C14D5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8" name="Gelijkbenige driehoek 247">
                <a:extLst>
                  <a:ext uri="{FF2B5EF4-FFF2-40B4-BE49-F238E27FC236}">
                    <a16:creationId xmlns:a16="http://schemas.microsoft.com/office/drawing/2014/main" id="{B44C8E8A-FFF0-49B6-A97B-CC26AB38CD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F2C72EB2-7028-4F73-95B4-89F11E2D11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E577310C-34D0-48D8-940A-8B2C9D82387A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27F8400C-AAEC-4106-917C-C750EAA41877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1" name="Rechte verbindingslijn 190">
              <a:extLst>
                <a:ext uri="{FF2B5EF4-FFF2-40B4-BE49-F238E27FC236}">
                  <a16:creationId xmlns:a16="http://schemas.microsoft.com/office/drawing/2014/main" id="{A6E39D47-04B4-47F0-9A42-41C5190CBE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05A5B3FE-93AA-466A-9045-AB4667687F8F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241" name="Groep 240">
                <a:extLst>
                  <a:ext uri="{FF2B5EF4-FFF2-40B4-BE49-F238E27FC236}">
                    <a16:creationId xmlns:a16="http://schemas.microsoft.com/office/drawing/2014/main" id="{18D6D534-36A9-4D82-B193-93B997AD2995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244" name="Rechthoek 243">
                  <a:extLst>
                    <a:ext uri="{FF2B5EF4-FFF2-40B4-BE49-F238E27FC236}">
                      <a16:creationId xmlns:a16="http://schemas.microsoft.com/office/drawing/2014/main" id="{9EDD6DA2-DC81-4CB5-A40A-344D649CD427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Rechthoek 244">
                  <a:extLst>
                    <a:ext uri="{FF2B5EF4-FFF2-40B4-BE49-F238E27FC236}">
                      <a16:creationId xmlns:a16="http://schemas.microsoft.com/office/drawing/2014/main" id="{98931969-18B5-43AD-A4CE-41C485AA06D4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2" name="Boog 241">
                <a:extLst>
                  <a:ext uri="{FF2B5EF4-FFF2-40B4-BE49-F238E27FC236}">
                    <a16:creationId xmlns:a16="http://schemas.microsoft.com/office/drawing/2014/main" id="{A4462AF3-9D17-41A1-9E64-B3C5CF1D4B9E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43" name="Ovaal 242">
                <a:extLst>
                  <a:ext uri="{FF2B5EF4-FFF2-40B4-BE49-F238E27FC236}">
                    <a16:creationId xmlns:a16="http://schemas.microsoft.com/office/drawing/2014/main" id="{5550D230-E390-484F-8ABE-394B34CAA4D1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ep 192">
              <a:extLst>
                <a:ext uri="{FF2B5EF4-FFF2-40B4-BE49-F238E27FC236}">
                  <a16:creationId xmlns:a16="http://schemas.microsoft.com/office/drawing/2014/main" id="{47314E40-49A9-4394-8035-F1C4064E2176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4519BB3C-AEC9-47F1-8E6B-E3938F765E09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B066E9F6-1EAE-422A-A95A-CB920C5C1BD1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Tekstvak 217">
                <a:extLst>
                  <a:ext uri="{FF2B5EF4-FFF2-40B4-BE49-F238E27FC236}">
                    <a16:creationId xmlns:a16="http://schemas.microsoft.com/office/drawing/2014/main" id="{A53A91EA-6934-4303-8394-6CF33F50809C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Tekstvak 218">
                <a:extLst>
                  <a:ext uri="{FF2B5EF4-FFF2-40B4-BE49-F238E27FC236}">
                    <a16:creationId xmlns:a16="http://schemas.microsoft.com/office/drawing/2014/main" id="{14266C1A-EB21-428A-94CC-363F810E305C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20" name="Picture 3">
                <a:extLst>
                  <a:ext uri="{FF2B5EF4-FFF2-40B4-BE49-F238E27FC236}">
                    <a16:creationId xmlns:a16="http://schemas.microsoft.com/office/drawing/2014/main" id="{0F633E8B-5AF4-4BAD-9CB5-7D27E0EAAB0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33720F7E-A0EB-419F-A68E-A4514FCCF7EE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31" name="Rechthoek: afgeronde hoeken 230">
                  <a:extLst>
                    <a:ext uri="{FF2B5EF4-FFF2-40B4-BE49-F238E27FC236}">
                      <a16:creationId xmlns:a16="http://schemas.microsoft.com/office/drawing/2014/main" id="{D65D2BF7-51F9-4453-9C66-E2FAE8B28C50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Rechthoek: afgeronde hoeken 231">
                  <a:extLst>
                    <a:ext uri="{FF2B5EF4-FFF2-40B4-BE49-F238E27FC236}">
                      <a16:creationId xmlns:a16="http://schemas.microsoft.com/office/drawing/2014/main" id="{903486A4-B2F5-4F64-92E9-6B99D8B95A5E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53D39DFA-6A03-4E77-B2F0-5E0C2C3E537F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9" name="Rechthoek 238">
                    <a:extLst>
                      <a:ext uri="{FF2B5EF4-FFF2-40B4-BE49-F238E27FC236}">
                        <a16:creationId xmlns:a16="http://schemas.microsoft.com/office/drawing/2014/main" id="{D7E73356-97A6-443F-932C-9D46D2C011B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Pijl: punthaak 239">
                    <a:extLst>
                      <a:ext uri="{FF2B5EF4-FFF2-40B4-BE49-F238E27FC236}">
                        <a16:creationId xmlns:a16="http://schemas.microsoft.com/office/drawing/2014/main" id="{F3AD974D-E666-4DEE-BA31-2CD9ABF74764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2F4DA0B0-526F-4174-A49F-EAD84580C731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7" name="Rechthoek 236">
                    <a:extLst>
                      <a:ext uri="{FF2B5EF4-FFF2-40B4-BE49-F238E27FC236}">
                        <a16:creationId xmlns:a16="http://schemas.microsoft.com/office/drawing/2014/main" id="{5320ABB1-3606-4F4F-BAC0-2DB0CDE58C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Pijl: punthaak 237">
                    <a:extLst>
                      <a:ext uri="{FF2B5EF4-FFF2-40B4-BE49-F238E27FC236}">
                        <a16:creationId xmlns:a16="http://schemas.microsoft.com/office/drawing/2014/main" id="{36236072-97F4-4CC4-983C-F6D89C877828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5" name="Rechte verbindingslijn 234">
                  <a:extLst>
                    <a:ext uri="{FF2B5EF4-FFF2-40B4-BE49-F238E27FC236}">
                      <a16:creationId xmlns:a16="http://schemas.microsoft.com/office/drawing/2014/main" id="{25337BB3-B97E-49AC-A731-FF074850FE5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236" name="Rechte verbindingslijn 235">
                  <a:extLst>
                    <a:ext uri="{FF2B5EF4-FFF2-40B4-BE49-F238E27FC236}">
                      <a16:creationId xmlns:a16="http://schemas.microsoft.com/office/drawing/2014/main" id="{1616113A-943D-4120-A146-365711FAEB5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D9EF681F-E33B-488D-9D8D-331C670C1F30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5D504362-A59D-441C-92D8-57A19EFA49EA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hthoek: afgeronde hoeken 223">
                  <a:extLst>
                    <a:ext uri="{FF2B5EF4-FFF2-40B4-BE49-F238E27FC236}">
                      <a16:creationId xmlns:a16="http://schemas.microsoft.com/office/drawing/2014/main" id="{3851874A-6907-43EB-B16C-A445AF5A3280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Vrije vorm: vorm 224">
                  <a:extLst>
                    <a:ext uri="{FF2B5EF4-FFF2-40B4-BE49-F238E27FC236}">
                      <a16:creationId xmlns:a16="http://schemas.microsoft.com/office/drawing/2014/main" id="{E98CFCFE-19BC-42B6-9D54-E4F006A693A0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26B8B095-A43C-41C6-AD2F-7AFC58ECE999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27" name="Vrije vorm: vorm 226">
                    <a:extLst>
                      <a:ext uri="{FF2B5EF4-FFF2-40B4-BE49-F238E27FC236}">
                        <a16:creationId xmlns:a16="http://schemas.microsoft.com/office/drawing/2014/main" id="{672A11F2-A396-4BDD-B944-DDBC177FFA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8" name="Groep 227">
                    <a:extLst>
                      <a:ext uri="{FF2B5EF4-FFF2-40B4-BE49-F238E27FC236}">
                        <a16:creationId xmlns:a16="http://schemas.microsoft.com/office/drawing/2014/main" id="{7F3BE409-AB9C-4D1D-836B-9E3310FB03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29" name="Ovaal 228">
                      <a:extLst>
                        <a:ext uri="{FF2B5EF4-FFF2-40B4-BE49-F238E27FC236}">
                          <a16:creationId xmlns:a16="http://schemas.microsoft.com/office/drawing/2014/main" id="{0E95FB13-E19A-48A2-BC91-39EAE2F20FBE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Gelijkbenige driehoek 34">
                      <a:extLst>
                        <a:ext uri="{FF2B5EF4-FFF2-40B4-BE49-F238E27FC236}">
                          <a16:creationId xmlns:a16="http://schemas.microsoft.com/office/drawing/2014/main" id="{2D23B368-A3FE-4CE2-9503-8D4818E5B6F2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6B8B1303-B612-4252-AFF4-0CEA03573C1E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C5E2FA16-C5FB-4375-AC9F-924E73C0CBEE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42600067-4B47-4DD5-B148-ABC5ADA0370F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5892B5B1-02F4-4359-AEAE-476241D89135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1493B948-EA68-4F3B-9EE1-9A21AC29D056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kstvak 202">
                <a:extLst>
                  <a:ext uri="{FF2B5EF4-FFF2-40B4-BE49-F238E27FC236}">
                    <a16:creationId xmlns:a16="http://schemas.microsoft.com/office/drawing/2014/main" id="{0EF24C0F-BBD0-4F85-9F23-F1716D18361F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kstvak 203">
                <a:extLst>
                  <a:ext uri="{FF2B5EF4-FFF2-40B4-BE49-F238E27FC236}">
                    <a16:creationId xmlns:a16="http://schemas.microsoft.com/office/drawing/2014/main" id="{5A1EA7D2-6AAF-4EA1-810A-5BFA16B49A31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05" name="Picture 3">
                <a:extLst>
                  <a:ext uri="{FF2B5EF4-FFF2-40B4-BE49-F238E27FC236}">
                    <a16:creationId xmlns:a16="http://schemas.microsoft.com/office/drawing/2014/main" id="{78707B99-2A9D-42D7-9AD2-71447CC8292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268BE9AF-5F54-4390-BA01-D3DDEF06FDF1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5017D502-4DAF-4711-B00C-9F0E0217B54F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hthoek 47">
                  <a:extLst>
                    <a:ext uri="{FF2B5EF4-FFF2-40B4-BE49-F238E27FC236}">
                      <a16:creationId xmlns:a16="http://schemas.microsoft.com/office/drawing/2014/main" id="{3F38AE28-A8D8-4E40-93A7-FE82BEC6AA5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hthoek 47">
                  <a:extLst>
                    <a:ext uri="{FF2B5EF4-FFF2-40B4-BE49-F238E27FC236}">
                      <a16:creationId xmlns:a16="http://schemas.microsoft.com/office/drawing/2014/main" id="{B1F0A4FA-5C44-49FB-B0FC-30E2FF3559FB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Koorde 214">
                  <a:extLst>
                    <a:ext uri="{FF2B5EF4-FFF2-40B4-BE49-F238E27FC236}">
                      <a16:creationId xmlns:a16="http://schemas.microsoft.com/office/drawing/2014/main" id="{D59FF5AA-14D6-400D-B746-7A2308A877BD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D441B932-43CC-40B9-8745-8D62D33EA28A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E9F39818-9C0D-4475-9789-35DF94DD514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65FF1221-C9F9-4DFC-891F-4DE101E0173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Ovaal 209">
                  <a:extLst>
                    <a:ext uri="{FF2B5EF4-FFF2-40B4-BE49-F238E27FC236}">
                      <a16:creationId xmlns:a16="http://schemas.microsoft.com/office/drawing/2014/main" id="{019DE364-ED21-428D-9C8C-74F916D53AA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hthoek 47">
                  <a:extLst>
                    <a:ext uri="{FF2B5EF4-FFF2-40B4-BE49-F238E27FC236}">
                      <a16:creationId xmlns:a16="http://schemas.microsoft.com/office/drawing/2014/main" id="{609028AC-CD03-4564-938C-78432451351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EC566FF1-C4C5-477E-B1A2-6180D04E0F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DC5B3B3D-A8F1-4A64-BF36-ECDDF27DE76A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DE15BD39-B9C7-426D-915A-5F46229B615C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00" name="Rechte verbindingslijn 199">
              <a:extLst>
                <a:ext uri="{FF2B5EF4-FFF2-40B4-BE49-F238E27FC236}">
                  <a16:creationId xmlns:a16="http://schemas.microsoft.com/office/drawing/2014/main" id="{379CB966-5CA1-42D9-87EA-60ECB11DA8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4" name="TextBox 7">
            <a:extLst>
              <a:ext uri="{FF2B5EF4-FFF2-40B4-BE49-F238E27FC236}">
                <a16:creationId xmlns:a16="http://schemas.microsoft.com/office/drawing/2014/main" id="{AF7DECF5-8ADE-4927-B368-E570B64D63FD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ijdelijke aanduiding voor dianummer 5">
            <a:extLst>
              <a:ext uri="{FF2B5EF4-FFF2-40B4-BE49-F238E27FC236}">
                <a16:creationId xmlns:a16="http://schemas.microsoft.com/office/drawing/2014/main" id="{69FE0A7E-480A-487A-80A6-4ED96206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86" name="Table 13">
            <a:extLst>
              <a:ext uri="{FF2B5EF4-FFF2-40B4-BE49-F238E27FC236}">
                <a16:creationId xmlns:a16="http://schemas.microsoft.com/office/drawing/2014/main" id="{A49D3A78-8500-4403-87BF-928778D8DA2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87" name="Picture 2">
            <a:extLst>
              <a:ext uri="{FF2B5EF4-FFF2-40B4-BE49-F238E27FC236}">
                <a16:creationId xmlns:a16="http://schemas.microsoft.com/office/drawing/2014/main" id="{87712183-3BD5-4D96-B4DA-C9B940326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89" name="Tijdelijke aanduiding voor datum 3">
            <a:extLst>
              <a:ext uri="{FF2B5EF4-FFF2-40B4-BE49-F238E27FC236}">
                <a16:creationId xmlns:a16="http://schemas.microsoft.com/office/drawing/2014/main" id="{2A5AEECD-FDDC-4A77-9CBD-3DC2525F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90" name="Tijdelijke aanduiding voor voettekst 4">
            <a:extLst>
              <a:ext uri="{FF2B5EF4-FFF2-40B4-BE49-F238E27FC236}">
                <a16:creationId xmlns:a16="http://schemas.microsoft.com/office/drawing/2014/main" id="{2DDB1BC7-CCBE-49D9-894C-C8FE974FE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91" name="Tijdelijke aanduiding voor tekst 4">
            <a:extLst>
              <a:ext uri="{FF2B5EF4-FFF2-40B4-BE49-F238E27FC236}">
                <a16:creationId xmlns:a16="http://schemas.microsoft.com/office/drawing/2014/main" id="{0CCBC435-02CD-465E-8E89-53BB875612C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73F03DD0-08CB-4781-BC97-3C0DDC60E51A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84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Only Text</a:t>
            </a:r>
          </a:p>
        </p:txBody>
      </p:sp>
      <p:sp>
        <p:nvSpPr>
          <p:cNvPr id="91" name="TextBox 7">
            <a:extLst>
              <a:ext uri="{FF2B5EF4-FFF2-40B4-BE49-F238E27FC236}">
                <a16:creationId xmlns:a16="http://schemas.microsoft.com/office/drawing/2014/main" id="{CCE0A6C7-A5E7-43AA-9E79-91BF22CD9CFD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ijdelijke aanduiding voor dianummer 5">
            <a:extLst>
              <a:ext uri="{FF2B5EF4-FFF2-40B4-BE49-F238E27FC236}">
                <a16:creationId xmlns:a16="http://schemas.microsoft.com/office/drawing/2014/main" id="{1B205FF6-0FE5-4B56-AC8A-284E779C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93" name="Table 13">
            <a:extLst>
              <a:ext uri="{FF2B5EF4-FFF2-40B4-BE49-F238E27FC236}">
                <a16:creationId xmlns:a16="http://schemas.microsoft.com/office/drawing/2014/main" id="{38C16D28-E9CA-4E44-B3A8-936F606F6A5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94" name="Picture 2">
            <a:extLst>
              <a:ext uri="{FF2B5EF4-FFF2-40B4-BE49-F238E27FC236}">
                <a16:creationId xmlns:a16="http://schemas.microsoft.com/office/drawing/2014/main" id="{3DC61EFD-B900-436D-BAA2-1495D6B06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96" name="Tijdelijke aanduiding voor datum 3">
            <a:extLst>
              <a:ext uri="{FF2B5EF4-FFF2-40B4-BE49-F238E27FC236}">
                <a16:creationId xmlns:a16="http://schemas.microsoft.com/office/drawing/2014/main" id="{1AE68A28-AFFD-4E43-A58C-614B0F275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97" name="Tijdelijke aanduiding voor voettekst 4">
            <a:extLst>
              <a:ext uri="{FF2B5EF4-FFF2-40B4-BE49-F238E27FC236}">
                <a16:creationId xmlns:a16="http://schemas.microsoft.com/office/drawing/2014/main" id="{3D535271-B660-42A7-950B-23EECFD70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03" name="Tijdelijke aanduiding voor tekst 4">
            <a:extLst>
              <a:ext uri="{FF2B5EF4-FFF2-40B4-BE49-F238E27FC236}">
                <a16:creationId xmlns:a16="http://schemas.microsoft.com/office/drawing/2014/main" id="{A39CD69A-8BCC-4FB0-828D-51A1DA58AE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D68EE0AB-946B-4D5C-8BD3-ECE313AA3268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9C601651-3043-497A-AB11-4F5288A5B4D9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3286B799-5920-4322-876F-81B2149C7057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492D0A59-8F41-4072-9BFC-9B34C7146241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08" name="Ovaal 107">
              <a:extLst>
                <a:ext uri="{FF2B5EF4-FFF2-40B4-BE49-F238E27FC236}">
                  <a16:creationId xmlns:a16="http://schemas.microsoft.com/office/drawing/2014/main" id="{7282B6F9-E90F-40D0-BDC4-61AC64F4B718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09" name="Groep 108">
              <a:extLst>
                <a:ext uri="{FF2B5EF4-FFF2-40B4-BE49-F238E27FC236}">
                  <a16:creationId xmlns:a16="http://schemas.microsoft.com/office/drawing/2014/main" id="{6D8EB50A-F0EC-4B2D-9F79-E080372433B6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CD12E15-21A3-43F3-BFC7-6B7F4FC3E44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18F6D060-3C86-4E70-B4BF-4CA16863AF6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E6122A90-C007-4C50-9407-F92553696C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E6C7E38A-A1E9-4B25-94EA-9923AA6BC8F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B9340EDC-DD0A-4A88-8972-4234E058002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6" name="Groep 255">
                  <a:extLst>
                    <a:ext uri="{FF2B5EF4-FFF2-40B4-BE49-F238E27FC236}">
                      <a16:creationId xmlns:a16="http://schemas.microsoft.com/office/drawing/2014/main" id="{2FE028C9-121B-4879-BF8F-4EC8BF1F529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00D8A3E6-516D-46B3-96DE-80BE80A36B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EC535A28-1E0C-48E3-AF51-4D5BF0800D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6A65D8F2-8DBB-4264-BD7F-6EEA594698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56120593-3897-4AFB-9A05-CFFDDE69B0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688AC44A-72F1-4D9A-BC52-138C32ECB0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7" name="Groep 256">
                  <a:extLst>
                    <a:ext uri="{FF2B5EF4-FFF2-40B4-BE49-F238E27FC236}">
                      <a16:creationId xmlns:a16="http://schemas.microsoft.com/office/drawing/2014/main" id="{103EA7CA-2D03-47A1-B858-818889166C4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8" name="Rechthoek 257">
                    <a:extLst>
                      <a:ext uri="{FF2B5EF4-FFF2-40B4-BE49-F238E27FC236}">
                        <a16:creationId xmlns:a16="http://schemas.microsoft.com/office/drawing/2014/main" id="{BE6D01A0-2E35-49B0-9516-381AC2CE95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9" name="Pijl: punthaak 258">
                    <a:extLst>
                      <a:ext uri="{FF2B5EF4-FFF2-40B4-BE49-F238E27FC236}">
                        <a16:creationId xmlns:a16="http://schemas.microsoft.com/office/drawing/2014/main" id="{C53B3840-15BE-4307-A08B-07DB14CDDC0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861C4EF1-7AF4-4558-83D7-2B5AA5C341C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812AC862-41A8-4A3A-8E52-896AA4DF1EF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654EFB8B-8847-429E-BEEC-04EFB02C6D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C5140FB1-51C6-474C-86C3-25FF28501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D9B23ABE-3BDC-4FB1-8782-46B2F3D87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3BFC9335-6497-4B75-8F3F-066D42ED9D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Rechte verbindingslijn 178">
                    <a:extLst>
                      <a:ext uri="{FF2B5EF4-FFF2-40B4-BE49-F238E27FC236}">
                        <a16:creationId xmlns:a16="http://schemas.microsoft.com/office/drawing/2014/main" id="{941EA748-AF2E-40EA-8823-20FA76CA54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9CAC6E34-DA1B-4A1D-98D7-7F487B85837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3" name="Rechthoek 172">
                    <a:extLst>
                      <a:ext uri="{FF2B5EF4-FFF2-40B4-BE49-F238E27FC236}">
                        <a16:creationId xmlns:a16="http://schemas.microsoft.com/office/drawing/2014/main" id="{CB003AD7-73E9-460A-BF68-0F239E0FED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Pijl: punthaak 173">
                    <a:extLst>
                      <a:ext uri="{FF2B5EF4-FFF2-40B4-BE49-F238E27FC236}">
                        <a16:creationId xmlns:a16="http://schemas.microsoft.com/office/drawing/2014/main" id="{97B064DD-B968-449E-A948-9A7FCC0F624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0797F96F-EA93-47EB-A817-F6DC4A82B2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3DE697C0-989B-4754-8209-5CA08C5949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41" name="Groep 140">
                <a:extLst>
                  <a:ext uri="{FF2B5EF4-FFF2-40B4-BE49-F238E27FC236}">
                    <a16:creationId xmlns:a16="http://schemas.microsoft.com/office/drawing/2014/main" id="{97CBCDD0-5E51-4591-A407-C7CFE694D41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14BF29B8-BC50-43D4-B699-FC96118E5C8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39A929EC-C8D6-4909-A386-3DBABEF2506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58" name="Groep 157">
                    <a:extLst>
                      <a:ext uri="{FF2B5EF4-FFF2-40B4-BE49-F238E27FC236}">
                        <a16:creationId xmlns:a16="http://schemas.microsoft.com/office/drawing/2014/main" id="{C029972C-5479-46FE-8706-92CECD4DA26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62" name="Rechte verbindingslijn 161">
                      <a:extLst>
                        <a:ext uri="{FF2B5EF4-FFF2-40B4-BE49-F238E27FC236}">
                          <a16:creationId xmlns:a16="http://schemas.microsoft.com/office/drawing/2014/main" id="{E5E51061-8605-4388-8DB1-1730B23AF3D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3" name="Rechte verbindingslijn 162">
                      <a:extLst>
                        <a:ext uri="{FF2B5EF4-FFF2-40B4-BE49-F238E27FC236}">
                          <a16:creationId xmlns:a16="http://schemas.microsoft.com/office/drawing/2014/main" id="{C78D9D90-E0E5-4B1D-8113-D225177A2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4" name="Rechte verbindingslijn 163">
                      <a:extLst>
                        <a:ext uri="{FF2B5EF4-FFF2-40B4-BE49-F238E27FC236}">
                          <a16:creationId xmlns:a16="http://schemas.microsoft.com/office/drawing/2014/main" id="{D7BE7AB7-765E-466C-A07E-B3F3E5B652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5" name="Rechte verbindingslijn 164">
                      <a:extLst>
                        <a:ext uri="{FF2B5EF4-FFF2-40B4-BE49-F238E27FC236}">
                          <a16:creationId xmlns:a16="http://schemas.microsoft.com/office/drawing/2014/main" id="{F81C897B-38A8-443F-A666-ADED73F83B0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6" name="Rechte verbindingslijn 165">
                      <a:extLst>
                        <a:ext uri="{FF2B5EF4-FFF2-40B4-BE49-F238E27FC236}">
                          <a16:creationId xmlns:a16="http://schemas.microsoft.com/office/drawing/2014/main" id="{F4BBF9C7-BA71-4ABB-8EC5-E6827B6113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9" name="Groep 158">
                    <a:extLst>
                      <a:ext uri="{FF2B5EF4-FFF2-40B4-BE49-F238E27FC236}">
                        <a16:creationId xmlns:a16="http://schemas.microsoft.com/office/drawing/2014/main" id="{61DCA4EA-7244-45D5-82BB-05C985BA65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026083E4-CAB4-4272-BB5D-0B31396C12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Pijl: punthaak 160">
                      <a:extLst>
                        <a:ext uri="{FF2B5EF4-FFF2-40B4-BE49-F238E27FC236}">
                          <a16:creationId xmlns:a16="http://schemas.microsoft.com/office/drawing/2014/main" id="{FA01EE1C-9428-497C-9F06-E5F706F9F10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42" name="Groep 141">
                <a:extLst>
                  <a:ext uri="{FF2B5EF4-FFF2-40B4-BE49-F238E27FC236}">
                    <a16:creationId xmlns:a16="http://schemas.microsoft.com/office/drawing/2014/main" id="{0CBE747A-5431-4C73-934A-4AB8D616907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2BA554FD-5E6E-42E0-A585-62CAB05033D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A2B6E64B-6AE8-4D43-9EE6-3688CD7046D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47" name="Groep 146">
                    <a:extLst>
                      <a:ext uri="{FF2B5EF4-FFF2-40B4-BE49-F238E27FC236}">
                        <a16:creationId xmlns:a16="http://schemas.microsoft.com/office/drawing/2014/main" id="{06D75062-559E-4CC5-A8E0-A9B8B9FBB08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51" name="Rechte verbindingslijn 150">
                      <a:extLst>
                        <a:ext uri="{FF2B5EF4-FFF2-40B4-BE49-F238E27FC236}">
                          <a16:creationId xmlns:a16="http://schemas.microsoft.com/office/drawing/2014/main" id="{4D47B823-D8CC-4AFA-A230-EE04DAB741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2" name="Rechte verbindingslijn 151">
                      <a:extLst>
                        <a:ext uri="{FF2B5EF4-FFF2-40B4-BE49-F238E27FC236}">
                          <a16:creationId xmlns:a16="http://schemas.microsoft.com/office/drawing/2014/main" id="{54349201-A4DB-44CF-AED3-B99964A329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3" name="Rechte verbindingslijn 152">
                      <a:extLst>
                        <a:ext uri="{FF2B5EF4-FFF2-40B4-BE49-F238E27FC236}">
                          <a16:creationId xmlns:a16="http://schemas.microsoft.com/office/drawing/2014/main" id="{6E2912B4-1A2A-4894-88A7-86511B11EF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153">
                      <a:extLst>
                        <a:ext uri="{FF2B5EF4-FFF2-40B4-BE49-F238E27FC236}">
                          <a16:creationId xmlns:a16="http://schemas.microsoft.com/office/drawing/2014/main" id="{5BE8443C-0F8B-496A-82D7-CC750D0A52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154">
                      <a:extLst>
                        <a:ext uri="{FF2B5EF4-FFF2-40B4-BE49-F238E27FC236}">
                          <a16:creationId xmlns:a16="http://schemas.microsoft.com/office/drawing/2014/main" id="{7C70B921-752C-4C50-B570-302F2221A24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8" name="Groep 147">
                    <a:extLst>
                      <a:ext uri="{FF2B5EF4-FFF2-40B4-BE49-F238E27FC236}">
                        <a16:creationId xmlns:a16="http://schemas.microsoft.com/office/drawing/2014/main" id="{FD03AFFB-32CD-4A1E-A13B-2CE7DD5FF45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9" name="Rechthoek 148">
                      <a:extLst>
                        <a:ext uri="{FF2B5EF4-FFF2-40B4-BE49-F238E27FC236}">
                          <a16:creationId xmlns:a16="http://schemas.microsoft.com/office/drawing/2014/main" id="{473610EF-870F-4FDA-A75D-6C9961F4B2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Pijl: punthaak 149">
                      <a:extLst>
                        <a:ext uri="{FF2B5EF4-FFF2-40B4-BE49-F238E27FC236}">
                          <a16:creationId xmlns:a16="http://schemas.microsoft.com/office/drawing/2014/main" id="{55BA1765-B3B8-4A09-B0C9-47A1CB0AC5E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43" name="Rechthoek 142">
                <a:extLst>
                  <a:ext uri="{FF2B5EF4-FFF2-40B4-BE49-F238E27FC236}">
                    <a16:creationId xmlns:a16="http://schemas.microsoft.com/office/drawing/2014/main" id="{2747BA82-5E79-4C24-B967-D40DCC4553A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6B6C1B7-C3E0-4E17-AFE5-1E9C1569F2B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1B6D7F7E-BCFF-4D4A-B9AF-65D3E33D27BD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1" name="Ovaal 110">
              <a:extLst>
                <a:ext uri="{FF2B5EF4-FFF2-40B4-BE49-F238E27FC236}">
                  <a16:creationId xmlns:a16="http://schemas.microsoft.com/office/drawing/2014/main" id="{0C124C2B-6BB0-4FFB-A4AB-1CEA336D4A2D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2" name="Ovaal 111">
              <a:extLst>
                <a:ext uri="{FF2B5EF4-FFF2-40B4-BE49-F238E27FC236}">
                  <a16:creationId xmlns:a16="http://schemas.microsoft.com/office/drawing/2014/main" id="{1E20AE00-5910-4920-9892-6FAF79A38D3F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BDF53816-113E-42C7-BF32-7E8203FDD0A1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14" name="Meer informatie">
              <a:extLst>
                <a:ext uri="{FF2B5EF4-FFF2-40B4-BE49-F238E27FC236}">
                  <a16:creationId xmlns:a16="http://schemas.microsoft.com/office/drawing/2014/main" id="{68935F07-D238-4745-BFD4-35E9488F0E0E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31" name="Freeform 101">
                <a:extLst>
                  <a:ext uri="{FF2B5EF4-FFF2-40B4-BE49-F238E27FC236}">
                    <a16:creationId xmlns:a16="http://schemas.microsoft.com/office/drawing/2014/main" id="{4FF646AD-0896-40C6-BF78-66CC2B13B8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77EAE8E1-58ED-4508-9AFB-8E9E6134CA59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D6D67F93-1C00-40CE-A923-80AFF763C64D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A671E652-550A-493C-A801-FB7230E847D8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BD4A8632-4C38-4F6F-90CD-2D8BDC6ED7AC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B32CC56A-55A6-47FA-806D-9314BA9C11A5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4A4D26AE-04C2-49CE-80F0-2683E61AF24E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25E86DAF-5223-412B-81FD-33A809294B6A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21" name="Rechte verbindingslijn 120">
              <a:extLst>
                <a:ext uri="{FF2B5EF4-FFF2-40B4-BE49-F238E27FC236}">
                  <a16:creationId xmlns:a16="http://schemas.microsoft.com/office/drawing/2014/main" id="{5EC1301A-5FF7-4A7B-9CF4-C93CC203C1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2" name="Rechte verbindingslijn 121">
              <a:extLst>
                <a:ext uri="{FF2B5EF4-FFF2-40B4-BE49-F238E27FC236}">
                  <a16:creationId xmlns:a16="http://schemas.microsoft.com/office/drawing/2014/main" id="{507401AB-8EA6-4934-A59F-63EE9549B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A6670EA9-DEF2-4F1A-AC37-98CDE9963F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367E4209-12F5-4B06-8BBE-7ADAF05E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0EC18042-497C-4C84-A19E-FB1B6CBFE876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92CC88F5-7278-4AF1-B41A-953AD70BA24D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A0ACE085-156D-4EE3-A324-836E9E5D64D0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F23ADAC9-953F-4B3F-A2D2-2083F18031F6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F1A5EE7E-8809-4B66-A64E-1435ADA64C38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DDC46903-7E4E-4312-A277-8CB404A37045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265" name="Tijdelijke aanduiding voor tekst 7">
            <a:extLst>
              <a:ext uri="{FF2B5EF4-FFF2-40B4-BE49-F238E27FC236}">
                <a16:creationId xmlns:a16="http://schemas.microsoft.com/office/drawing/2014/main" id="{03BC99DE-DBC2-43DE-A9A9-FAFDA8AA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2715" y="1252539"/>
            <a:ext cx="10879984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Bullet</a:t>
            </a:r>
          </a:p>
          <a:p>
            <a:pPr lvl="1"/>
            <a:r>
              <a:rPr lang="en-GB" noProof="0"/>
              <a:t>Sub-bullet</a:t>
            </a:r>
          </a:p>
          <a:p>
            <a:pPr lvl="2"/>
            <a:r>
              <a:rPr lang="en-GB" noProof="0"/>
              <a:t>Sub-bullet #2</a:t>
            </a:r>
          </a:p>
          <a:p>
            <a:pPr lvl="3"/>
            <a:r>
              <a:rPr lang="en-GB" noProof="0"/>
              <a:t>Sub-bullet #3</a:t>
            </a:r>
          </a:p>
          <a:p>
            <a:pPr lvl="4"/>
            <a:r>
              <a:rPr lang="en-GB" noProof="0"/>
              <a:t>Default text</a:t>
            </a:r>
          </a:p>
          <a:p>
            <a:pPr lvl="5"/>
            <a:r>
              <a:rPr lang="en-GB" noProof="0"/>
              <a:t>Subtitle</a:t>
            </a:r>
          </a:p>
          <a:p>
            <a:pPr lvl="6"/>
            <a:r>
              <a:rPr lang="en-GB" noProof="0"/>
              <a:t>Numerical bullet</a:t>
            </a:r>
          </a:p>
          <a:p>
            <a:pPr lvl="7"/>
            <a:r>
              <a:rPr lang="en-GB" noProof="0"/>
              <a:t>Quote text</a:t>
            </a:r>
          </a:p>
          <a:p>
            <a:pPr lvl="8"/>
            <a:r>
              <a:rPr lang="en-GB" noProof="0"/>
              <a:t>Bullet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3640845C-48A8-46A0-B65E-7155B733641A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8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Empty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FD1A408-D68F-409E-9E97-3B4479FFB06D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jdelijke aanduiding voor dianummer 5">
            <a:extLst>
              <a:ext uri="{FF2B5EF4-FFF2-40B4-BE49-F238E27FC236}">
                <a16:creationId xmlns:a16="http://schemas.microsoft.com/office/drawing/2014/main" id="{7A0648CF-75D1-4702-9F53-A4295D08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3F476C-6B12-490E-8FF0-5F63221110D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22" name="Picture 2">
            <a:extLst>
              <a:ext uri="{FF2B5EF4-FFF2-40B4-BE49-F238E27FC236}">
                <a16:creationId xmlns:a16="http://schemas.microsoft.com/office/drawing/2014/main" id="{42A63206-350E-4322-BEC2-757DC05F80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24" name="Tijdelijke aanduiding voor datum 3">
            <a:extLst>
              <a:ext uri="{FF2B5EF4-FFF2-40B4-BE49-F238E27FC236}">
                <a16:creationId xmlns:a16="http://schemas.microsoft.com/office/drawing/2014/main" id="{A434DAD1-4D51-4E13-8390-EDB76B37F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25" name="Tijdelijke aanduiding voor voettekst 4">
            <a:extLst>
              <a:ext uri="{FF2B5EF4-FFF2-40B4-BE49-F238E27FC236}">
                <a16:creationId xmlns:a16="http://schemas.microsoft.com/office/drawing/2014/main" id="{944E4550-F57D-4D5E-89E4-7C7D2106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B99967ED-70CB-4443-9069-6DC76003E7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A5E621A-E133-4E57-8327-0E8C68AE7DA8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5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7D790B55-E1BF-4300-8BDC-6BF1CA9F5908}"/>
              </a:ext>
            </a:extLst>
          </p:cNvPr>
          <p:cNvSpPr/>
          <p:nvPr userDrawn="1"/>
        </p:nvSpPr>
        <p:spPr>
          <a:xfrm>
            <a:off x="-15459" y="-76900"/>
            <a:ext cx="12207459" cy="10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Outro</a:t>
            </a:r>
          </a:p>
        </p:txBody>
      </p:sp>
      <p:sp>
        <p:nvSpPr>
          <p:cNvPr id="173" name="TextBox 7">
            <a:extLst>
              <a:ext uri="{FF2B5EF4-FFF2-40B4-BE49-F238E27FC236}">
                <a16:creationId xmlns:a16="http://schemas.microsoft.com/office/drawing/2014/main" id="{FEBFF78C-7B0D-49EA-9D8B-D0CC36EE03FD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C091D6B4-538C-4EE3-834D-5144D9E9AC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9429" y="-83737"/>
            <a:ext cx="12211430" cy="6455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on the icon below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7773628-F48E-4970-A24F-F4555245B8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60683" y="4896857"/>
            <a:ext cx="12297289" cy="1961143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93" name="Tijdelijke aanduiding voor tekst 8">
            <a:extLst>
              <a:ext uri="{FF2B5EF4-FFF2-40B4-BE49-F238E27FC236}">
                <a16:creationId xmlns:a16="http://schemas.microsoft.com/office/drawing/2014/main" id="{5FBE6E1B-DAB1-4061-8C57-03792E84B0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7494" y="171173"/>
            <a:ext cx="2927342" cy="178997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94" name="Tijdelijke aanduiding voor verticale tekst 2">
            <a:extLst>
              <a:ext uri="{FF2B5EF4-FFF2-40B4-BE49-F238E27FC236}">
                <a16:creationId xmlns:a16="http://schemas.microsoft.com/office/drawing/2014/main" id="{D8789AB0-BF90-47CB-9955-6475B5B8BBAF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662715" y="5565229"/>
            <a:ext cx="7052921" cy="872592"/>
          </a:xfrm>
        </p:spPr>
        <p:txBody>
          <a:bodyPr vert="horz" wrap="none" anchor="ctr"/>
          <a:lstStyle>
            <a:lvl1pPr marL="0" indent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None/>
              <a:defRPr sz="44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b="1" noProof="0" dirty="0"/>
              <a:t>Thank you</a:t>
            </a:r>
            <a:r>
              <a:rPr lang="en-GB" b="1" noProof="0"/>
              <a:t>, [Customer Name]</a:t>
            </a:r>
            <a:endParaRPr lang="en-GB" noProof="0" dirty="0"/>
          </a:p>
        </p:txBody>
      </p:sp>
      <p:sp>
        <p:nvSpPr>
          <p:cNvPr id="196" name="Tijdelijke aanduiding voor tekst 5">
            <a:extLst>
              <a:ext uri="{FF2B5EF4-FFF2-40B4-BE49-F238E27FC236}">
                <a16:creationId xmlns:a16="http://schemas.microsoft.com/office/drawing/2014/main" id="{C7D16968-CA0D-45FB-B5DE-2CC2CD0951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14000" y="1206870"/>
            <a:ext cx="3078000" cy="601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 b="0">
                <a:solidFill>
                  <a:schemeClr val="tx2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97" name="Tijdelijke aanduiding voor tekst 5">
            <a:extLst>
              <a:ext uri="{FF2B5EF4-FFF2-40B4-BE49-F238E27FC236}">
                <a16:creationId xmlns:a16="http://schemas.microsoft.com/office/drawing/2014/main" id="{66C8403D-949C-4E07-833E-5C4F2D9DB73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14000" y="2110486"/>
            <a:ext cx="3078000" cy="601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98" name="Tijdelijke aanduiding voor tekst 5">
            <a:extLst>
              <a:ext uri="{FF2B5EF4-FFF2-40B4-BE49-F238E27FC236}">
                <a16:creationId xmlns:a16="http://schemas.microsoft.com/office/drawing/2014/main" id="{8385D735-5817-437E-AF78-BF15F1FB24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14000" y="3014101"/>
            <a:ext cx="3078000" cy="601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200" name="Tijdelijke aanduiding voor verticale tekst 2">
            <a:extLst>
              <a:ext uri="{FF2B5EF4-FFF2-40B4-BE49-F238E27FC236}">
                <a16:creationId xmlns:a16="http://schemas.microsoft.com/office/drawing/2014/main" id="{838F5259-C045-4114-B758-71A4783CA08D}"/>
              </a:ext>
            </a:extLst>
          </p:cNvPr>
          <p:cNvSpPr>
            <a:spLocks noGrp="1"/>
          </p:cNvSpPr>
          <p:nvPr>
            <p:ph type="body" orient="vert" idx="37" hasCustomPrompt="1"/>
          </p:nvPr>
        </p:nvSpPr>
        <p:spPr>
          <a:xfrm>
            <a:off x="9427621" y="1206870"/>
            <a:ext cx="2450759" cy="601200"/>
          </a:xfrm>
        </p:spPr>
        <p:txBody>
          <a:bodyPr vert="horz" wrap="none" tIns="36000" anchor="ctr"/>
          <a:lstStyle>
            <a:lvl1pPr marL="0" indent="0" algn="ctr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b="1" noProof="0"/>
              <a:t>Insert website</a:t>
            </a:r>
            <a:endParaRPr lang="en-GB" noProof="0" dirty="0"/>
          </a:p>
        </p:txBody>
      </p:sp>
      <p:sp>
        <p:nvSpPr>
          <p:cNvPr id="201" name="Tijdelijke aanduiding voor verticale tekst 2">
            <a:extLst>
              <a:ext uri="{FF2B5EF4-FFF2-40B4-BE49-F238E27FC236}">
                <a16:creationId xmlns:a16="http://schemas.microsoft.com/office/drawing/2014/main" id="{29F776AB-D4BD-4AFD-BC1A-545177D88B32}"/>
              </a:ext>
            </a:extLst>
          </p:cNvPr>
          <p:cNvSpPr>
            <a:spLocks noGrp="1"/>
          </p:cNvSpPr>
          <p:nvPr>
            <p:ph type="body" orient="vert" idx="38" hasCustomPrompt="1"/>
          </p:nvPr>
        </p:nvSpPr>
        <p:spPr>
          <a:xfrm>
            <a:off x="9427621" y="2110486"/>
            <a:ext cx="2450759" cy="601200"/>
          </a:xfrm>
        </p:spPr>
        <p:txBody>
          <a:bodyPr vert="horz" wrap="none" tIns="36000" anchor="ctr"/>
          <a:lstStyle>
            <a:lvl1pPr marL="0" indent="0" algn="ctr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b="1" noProof="0"/>
              <a:t>Insert E-mail</a:t>
            </a:r>
            <a:endParaRPr lang="en-GB" noProof="0" dirty="0"/>
          </a:p>
        </p:txBody>
      </p:sp>
      <p:sp>
        <p:nvSpPr>
          <p:cNvPr id="202" name="Tijdelijke aanduiding voor verticale tekst 2">
            <a:extLst>
              <a:ext uri="{FF2B5EF4-FFF2-40B4-BE49-F238E27FC236}">
                <a16:creationId xmlns:a16="http://schemas.microsoft.com/office/drawing/2014/main" id="{40815C27-57B2-4F21-B134-9AE5D4685E90}"/>
              </a:ext>
            </a:extLst>
          </p:cNvPr>
          <p:cNvSpPr>
            <a:spLocks noGrp="1"/>
          </p:cNvSpPr>
          <p:nvPr>
            <p:ph type="body" orient="vert" idx="39" hasCustomPrompt="1"/>
          </p:nvPr>
        </p:nvSpPr>
        <p:spPr>
          <a:xfrm>
            <a:off x="9427621" y="3014101"/>
            <a:ext cx="2450759" cy="601200"/>
          </a:xfrm>
        </p:spPr>
        <p:txBody>
          <a:bodyPr vert="horz" wrap="none" tIns="36000" anchor="ctr"/>
          <a:lstStyle>
            <a:lvl1pPr marL="0" indent="0" algn="ctr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b="1" noProof="0"/>
              <a:t>Insert Telephone number</a:t>
            </a:r>
            <a:endParaRPr lang="en-GB" noProof="0" dirty="0"/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39C955B3-22C9-4726-A932-1E6B36A8E816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21158E1-6A31-4584-A941-9EA231EEA54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50AC2BEB-0E83-4D09-946F-A6E3961AE915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4" name="Rechte verbindingslijn 173">
              <a:extLst>
                <a:ext uri="{FF2B5EF4-FFF2-40B4-BE49-F238E27FC236}">
                  <a16:creationId xmlns:a16="http://schemas.microsoft.com/office/drawing/2014/main" id="{11C6B598-E442-4E89-8A0B-62963F6865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5" name="Rechte verbindingslijn 174">
              <a:extLst>
                <a:ext uri="{FF2B5EF4-FFF2-40B4-BE49-F238E27FC236}">
                  <a16:creationId xmlns:a16="http://schemas.microsoft.com/office/drawing/2014/main" id="{044B1D6C-7D5D-427B-BC86-B884E6ADA6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B6313626-1ECB-4B52-82AD-9D7CA0835AC8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44C22A75-79A4-4E88-AE6F-FA96A1DCEA21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FD81524E-A6F2-4122-AA49-758B936E11AE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A87E7578-B8C5-4167-9E15-C6A055574CEE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246" name="Rechthoek 245">
                <a:extLst>
                  <a:ext uri="{FF2B5EF4-FFF2-40B4-BE49-F238E27FC236}">
                    <a16:creationId xmlns:a16="http://schemas.microsoft.com/office/drawing/2014/main" id="{F25BDF08-B453-4941-ADFB-8F3630FDB15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7" name="Rechte verbindingslijn 246">
                <a:extLst>
                  <a:ext uri="{FF2B5EF4-FFF2-40B4-BE49-F238E27FC236}">
                    <a16:creationId xmlns:a16="http://schemas.microsoft.com/office/drawing/2014/main" id="{E362B02D-AAE3-44C2-AE08-0A672D565E2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8" name="Gelijkbenige driehoek 247">
                <a:extLst>
                  <a:ext uri="{FF2B5EF4-FFF2-40B4-BE49-F238E27FC236}">
                    <a16:creationId xmlns:a16="http://schemas.microsoft.com/office/drawing/2014/main" id="{19C00344-49CE-4F06-8A63-D2A04D768EB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18F5306F-2EB4-4F8A-A8D8-9ACC502C9F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2AC11E65-B012-4D7B-9841-E1DEEB2F7AF3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1013E084-48F2-44C2-BB37-836C129E58F8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333C026E-D81B-41BB-B82F-3B2EAB583C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84" name="Groep 183">
              <a:extLst>
                <a:ext uri="{FF2B5EF4-FFF2-40B4-BE49-F238E27FC236}">
                  <a16:creationId xmlns:a16="http://schemas.microsoft.com/office/drawing/2014/main" id="{E8EAE1D3-3719-40DD-8228-BF1D11715E9E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241" name="Groep 240">
                <a:extLst>
                  <a:ext uri="{FF2B5EF4-FFF2-40B4-BE49-F238E27FC236}">
                    <a16:creationId xmlns:a16="http://schemas.microsoft.com/office/drawing/2014/main" id="{F22ABFC5-9C6A-4EF2-8421-1178FBF9D24B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244" name="Rechthoek 243">
                  <a:extLst>
                    <a:ext uri="{FF2B5EF4-FFF2-40B4-BE49-F238E27FC236}">
                      <a16:creationId xmlns:a16="http://schemas.microsoft.com/office/drawing/2014/main" id="{25BC2646-774D-4E68-AC01-D50D3FCADF2D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Rechthoek 244">
                  <a:extLst>
                    <a:ext uri="{FF2B5EF4-FFF2-40B4-BE49-F238E27FC236}">
                      <a16:creationId xmlns:a16="http://schemas.microsoft.com/office/drawing/2014/main" id="{2122300F-C695-453C-96C7-9A991039A6CE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2" name="Boog 241">
                <a:extLst>
                  <a:ext uri="{FF2B5EF4-FFF2-40B4-BE49-F238E27FC236}">
                    <a16:creationId xmlns:a16="http://schemas.microsoft.com/office/drawing/2014/main" id="{A7A8A42A-D0DE-4526-A398-0DA5D9D3FA3F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243" name="Ovaal 242">
                <a:extLst>
                  <a:ext uri="{FF2B5EF4-FFF2-40B4-BE49-F238E27FC236}">
                    <a16:creationId xmlns:a16="http://schemas.microsoft.com/office/drawing/2014/main" id="{2DD52F91-2C53-425F-B2E5-6414C463E1BD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330621FF-9B29-4734-83FC-96C92717E30B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422DDA7E-01B6-4CD3-83C7-2CC518045391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AD4DC26C-6BF2-4FED-A5EC-E74E39818D94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Tekstvak 217">
                <a:extLst>
                  <a:ext uri="{FF2B5EF4-FFF2-40B4-BE49-F238E27FC236}">
                    <a16:creationId xmlns:a16="http://schemas.microsoft.com/office/drawing/2014/main" id="{0F38C913-EB47-49DB-AC5C-FB161E732F2C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Tekstvak 218">
                <a:extLst>
                  <a:ext uri="{FF2B5EF4-FFF2-40B4-BE49-F238E27FC236}">
                    <a16:creationId xmlns:a16="http://schemas.microsoft.com/office/drawing/2014/main" id="{E094524D-1262-4C29-9227-DEA5717B9A8A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220" name="Picture 3">
                <a:extLst>
                  <a:ext uri="{FF2B5EF4-FFF2-40B4-BE49-F238E27FC236}">
                    <a16:creationId xmlns:a16="http://schemas.microsoft.com/office/drawing/2014/main" id="{0C89F390-7B54-42FE-B37F-914FE8B4F84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692B4806-8FE2-47FF-9F11-AB5CA49F8603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31" name="Rechthoek: afgeronde hoeken 230">
                  <a:extLst>
                    <a:ext uri="{FF2B5EF4-FFF2-40B4-BE49-F238E27FC236}">
                      <a16:creationId xmlns:a16="http://schemas.microsoft.com/office/drawing/2014/main" id="{FA812C72-1116-4C91-B4CA-6F6869A68680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Rechthoek: afgeronde hoeken 231">
                  <a:extLst>
                    <a:ext uri="{FF2B5EF4-FFF2-40B4-BE49-F238E27FC236}">
                      <a16:creationId xmlns:a16="http://schemas.microsoft.com/office/drawing/2014/main" id="{AD703F3B-2336-49C3-8D0E-058EF7A0CE29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9B307D8-DCC8-4CA0-830E-0301C1265925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9" name="Rechthoek 238">
                    <a:extLst>
                      <a:ext uri="{FF2B5EF4-FFF2-40B4-BE49-F238E27FC236}">
                        <a16:creationId xmlns:a16="http://schemas.microsoft.com/office/drawing/2014/main" id="{077E5E0D-8366-40A1-AAA7-3956640E78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Pijl: punthaak 239">
                    <a:extLst>
                      <a:ext uri="{FF2B5EF4-FFF2-40B4-BE49-F238E27FC236}">
                        <a16:creationId xmlns:a16="http://schemas.microsoft.com/office/drawing/2014/main" id="{74C914CD-8781-40A6-AAB0-6FC3D21ED558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531DD2F0-E27C-4417-814C-2BEA8ABE9DC5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7" name="Rechthoek 236">
                    <a:extLst>
                      <a:ext uri="{FF2B5EF4-FFF2-40B4-BE49-F238E27FC236}">
                        <a16:creationId xmlns:a16="http://schemas.microsoft.com/office/drawing/2014/main" id="{B7CB965F-AB55-4CC7-A29E-3E609DC1AB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Pijl: punthaak 237">
                    <a:extLst>
                      <a:ext uri="{FF2B5EF4-FFF2-40B4-BE49-F238E27FC236}">
                        <a16:creationId xmlns:a16="http://schemas.microsoft.com/office/drawing/2014/main" id="{93B6B77B-4AA6-4D12-ABD0-38CC7AA1BCCB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5" name="Rechte verbindingslijn 234">
                  <a:extLst>
                    <a:ext uri="{FF2B5EF4-FFF2-40B4-BE49-F238E27FC236}">
                      <a16:creationId xmlns:a16="http://schemas.microsoft.com/office/drawing/2014/main" id="{4234EA77-697F-47CD-BAAA-CC9DBDC0FC9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236" name="Rechte verbindingslijn 235">
                  <a:extLst>
                    <a:ext uri="{FF2B5EF4-FFF2-40B4-BE49-F238E27FC236}">
                      <a16:creationId xmlns:a16="http://schemas.microsoft.com/office/drawing/2014/main" id="{2487476F-71AD-42CC-9C09-52C4A5347DB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C5C64EC0-1551-421B-8E6F-C036734F84C4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DF28613F-8ADA-4822-A8BC-5ADE81324533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hthoek: afgeronde hoeken 223">
                  <a:extLst>
                    <a:ext uri="{FF2B5EF4-FFF2-40B4-BE49-F238E27FC236}">
                      <a16:creationId xmlns:a16="http://schemas.microsoft.com/office/drawing/2014/main" id="{756409FB-540A-4D65-8444-D153A2510DEE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Vrije vorm: vorm 224">
                  <a:extLst>
                    <a:ext uri="{FF2B5EF4-FFF2-40B4-BE49-F238E27FC236}">
                      <a16:creationId xmlns:a16="http://schemas.microsoft.com/office/drawing/2014/main" id="{397C690C-D8E4-47DB-8DB5-92A284423814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2225F9E9-099A-43A0-8F8A-C544AF1675DC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27" name="Vrije vorm: vorm 226">
                    <a:extLst>
                      <a:ext uri="{FF2B5EF4-FFF2-40B4-BE49-F238E27FC236}">
                        <a16:creationId xmlns:a16="http://schemas.microsoft.com/office/drawing/2014/main" id="{51E8E6BB-7059-4C75-994F-AC183A81F4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8" name="Groep 227">
                    <a:extLst>
                      <a:ext uri="{FF2B5EF4-FFF2-40B4-BE49-F238E27FC236}">
                        <a16:creationId xmlns:a16="http://schemas.microsoft.com/office/drawing/2014/main" id="{18EE4A04-D52E-4BE5-9E21-3B1F2D8690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29" name="Ovaal 228">
                      <a:extLst>
                        <a:ext uri="{FF2B5EF4-FFF2-40B4-BE49-F238E27FC236}">
                          <a16:creationId xmlns:a16="http://schemas.microsoft.com/office/drawing/2014/main" id="{069ACAF5-8DAA-4689-91DF-37408F3B3564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Gelijkbenige driehoek 34">
                      <a:extLst>
                        <a:ext uri="{FF2B5EF4-FFF2-40B4-BE49-F238E27FC236}">
                          <a16:creationId xmlns:a16="http://schemas.microsoft.com/office/drawing/2014/main" id="{F12612F8-81F1-4152-AAC2-F446B99AFEA7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D765857F-BE85-4EFC-A3F3-0B6C42CEDD73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BFA7DBC9-9523-4E83-8C1B-530799280BCB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CF00CE03-C4DD-4343-A336-C8179E1ACD2F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40BF8BA6-9186-49AD-879D-BEC5FF8636DE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9A3385C-8B66-471C-A309-C426DEBAACF1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kstvak 202">
                <a:extLst>
                  <a:ext uri="{FF2B5EF4-FFF2-40B4-BE49-F238E27FC236}">
                    <a16:creationId xmlns:a16="http://schemas.microsoft.com/office/drawing/2014/main" id="{C9F4EABE-A90F-4F5F-8930-F188DE444A11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kstvak 203">
                <a:extLst>
                  <a:ext uri="{FF2B5EF4-FFF2-40B4-BE49-F238E27FC236}">
                    <a16:creationId xmlns:a16="http://schemas.microsoft.com/office/drawing/2014/main" id="{31C260BD-4028-47A3-B6C0-36B542FDBC52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05" name="Picture 3">
                <a:extLst>
                  <a:ext uri="{FF2B5EF4-FFF2-40B4-BE49-F238E27FC236}">
                    <a16:creationId xmlns:a16="http://schemas.microsoft.com/office/drawing/2014/main" id="{F95C9447-15CB-4A53-BADF-6CE0CE5B565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818BA269-9B9E-4968-90E3-FF0CF50A7A10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96CC1E81-6461-4A94-A64C-FFEC265AC6DE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hthoek 47">
                  <a:extLst>
                    <a:ext uri="{FF2B5EF4-FFF2-40B4-BE49-F238E27FC236}">
                      <a16:creationId xmlns:a16="http://schemas.microsoft.com/office/drawing/2014/main" id="{91AF4099-B8D7-4E82-9ECF-F3DC5300EE45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hthoek 47">
                  <a:extLst>
                    <a:ext uri="{FF2B5EF4-FFF2-40B4-BE49-F238E27FC236}">
                      <a16:creationId xmlns:a16="http://schemas.microsoft.com/office/drawing/2014/main" id="{80EBF524-46B6-41B6-9153-71E685BE09C7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Koorde 214">
                  <a:extLst>
                    <a:ext uri="{FF2B5EF4-FFF2-40B4-BE49-F238E27FC236}">
                      <a16:creationId xmlns:a16="http://schemas.microsoft.com/office/drawing/2014/main" id="{E5B93F62-C7FD-4F13-BD7C-6E8E01C287C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CF7C4213-46C3-4723-A88A-518321A08867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BF8B1C0E-C39C-4633-A60E-A1595DABBEC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5B47CA71-E41B-488E-A284-921C086E0E5F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Ovaal 209">
                  <a:extLst>
                    <a:ext uri="{FF2B5EF4-FFF2-40B4-BE49-F238E27FC236}">
                      <a16:creationId xmlns:a16="http://schemas.microsoft.com/office/drawing/2014/main" id="{0BC4311A-1622-4B15-BFDB-3E5E6228E99F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hthoek 47">
                  <a:extLst>
                    <a:ext uri="{FF2B5EF4-FFF2-40B4-BE49-F238E27FC236}">
                      <a16:creationId xmlns:a16="http://schemas.microsoft.com/office/drawing/2014/main" id="{C3699CCF-B7F9-4B48-9603-01F526FE5326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3D1BB5FD-9139-45BC-BEF8-7D01DF228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90" name="Ovaal 189">
              <a:extLst>
                <a:ext uri="{FF2B5EF4-FFF2-40B4-BE49-F238E27FC236}">
                  <a16:creationId xmlns:a16="http://schemas.microsoft.com/office/drawing/2014/main" id="{37BE42D3-38EA-43B0-A3B4-0D1EC8C7E54F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6AC19729-AE60-4FCD-B964-FCFF7F824951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2" name="Rechte verbindingslijn 191">
              <a:extLst>
                <a:ext uri="{FF2B5EF4-FFF2-40B4-BE49-F238E27FC236}">
                  <a16:creationId xmlns:a16="http://schemas.microsoft.com/office/drawing/2014/main" id="{F78DB498-321D-4862-9884-EE695FC24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56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l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6BF5048-7B29-4FDA-820F-FEC6FB031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63" t="2656" r="2011" b="6151"/>
          <a:stretch/>
        </p:blipFill>
        <p:spPr>
          <a:xfrm>
            <a:off x="12757283" y="3243973"/>
            <a:ext cx="1520738" cy="882625"/>
          </a:xfrm>
          <a:prstGeom prst="rect">
            <a:avLst/>
          </a:prstGeom>
        </p:spPr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6057E535-D93D-4441-B952-94ECE59F3F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>Click on the icon below </a:t>
            </a:r>
            <a:br>
              <a:rPr lang="en-GB" noProof="0"/>
            </a:br>
            <a:r>
              <a:rPr lang="en-GB" noProof="0"/>
              <a:t>to add an image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464619" y="284231"/>
            <a:ext cx="2112918" cy="1563854"/>
          </a:xfrm>
          <a:ln w="25400">
            <a:solidFill>
              <a:schemeClr val="accent5"/>
            </a:solidFill>
          </a:ln>
        </p:spPr>
        <p:txBody>
          <a:bodyPr wrap="square" anchor="ctr" anchorCtr="0">
            <a:noAutofit/>
          </a:bodyPr>
          <a:lstStyle>
            <a:lvl1pPr algn="r">
              <a:defRPr sz="1800">
                <a:latin typeface="+mn-lt"/>
              </a:defRPr>
            </a:lvl1pPr>
          </a:lstStyle>
          <a:p>
            <a:pPr lvl="0"/>
            <a:r>
              <a:rPr lang="en-GB" noProof="0"/>
              <a:t>Authors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E85E482B-E594-4FBA-A778-18B1C4FD7B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246713"/>
            <a:ext cx="12192000" cy="2069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lvl="0"/>
            <a:r>
              <a:rPr lang="en-GB" noProof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4786304"/>
            <a:ext cx="9144000" cy="6923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Farah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a subtitle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852AE422-76E9-4FA4-B6C1-F3FC6CE78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7494" y="171173"/>
            <a:ext cx="2927342" cy="178997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lvl="0"/>
            <a:r>
              <a:rPr lang="en-GB" noProof="0"/>
              <a:t> 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AD65D7D-FD3C-4932-8A32-CA1AB078B9C7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Informal Title Slide 2</a:t>
            </a:r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38D492A7-1C64-4C85-AB2C-D1E4A0B3D510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1" y="0"/>
            <a:chExt cx="3183678" cy="5229113"/>
          </a:xfrm>
        </p:grpSpPr>
        <p:grpSp>
          <p:nvGrpSpPr>
            <p:cNvPr id="21" name="Meer informatie">
              <a:extLst>
                <a:ext uri="{FF2B5EF4-FFF2-40B4-BE49-F238E27FC236}">
                  <a16:creationId xmlns:a16="http://schemas.microsoft.com/office/drawing/2014/main" id="{E67DC5EB-879E-41A3-9270-FBA42E17ECC8}"/>
                </a:ext>
              </a:extLst>
            </p:cNvPr>
            <p:cNvGrpSpPr/>
            <p:nvPr userDrawn="1"/>
          </p:nvGrpSpPr>
          <p:grpSpPr>
            <a:xfrm>
              <a:off x="12396764" y="4445840"/>
              <a:ext cx="3178515" cy="783273"/>
              <a:chOff x="-3741486" y="3386444"/>
              <a:chExt cx="3178515" cy="783273"/>
            </a:xfrm>
          </p:grpSpPr>
          <p:sp>
            <p:nvSpPr>
              <p:cNvPr id="67" name="Freeform 101">
                <a:extLst>
                  <a:ext uri="{FF2B5EF4-FFF2-40B4-BE49-F238E27FC236}">
                    <a16:creationId xmlns:a16="http://schemas.microsoft.com/office/drawing/2014/main" id="{903F9034-ACC9-4B90-A765-F53CE6BEB8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68" name="Rechthoek 67">
                <a:extLst>
                  <a:ext uri="{FF2B5EF4-FFF2-40B4-BE49-F238E27FC236}">
                    <a16:creationId xmlns:a16="http://schemas.microsoft.com/office/drawing/2014/main" id="{7D05DDA4-1389-422C-97BF-9E3893BE1ACD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4CDB6823-35AF-46BB-86A8-D4E2849A0A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</p:grp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8C9F014-1F47-49E9-9EAB-7FAB6596DA87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1AB4ED5-011B-4E0B-B41F-256A0239F1C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6A6284FB-1D7E-4E64-BEAE-D4BE173CAA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CF1B3D43-76AC-4B37-B4A9-29382E9991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C580872-02A6-4D56-8115-5F7133A431A7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7" name="Rechte verbindingslijn 26">
              <a:extLst>
                <a:ext uri="{FF2B5EF4-FFF2-40B4-BE49-F238E27FC236}">
                  <a16:creationId xmlns:a16="http://schemas.microsoft.com/office/drawing/2014/main" id="{D2DAC23C-00CB-477D-A304-B1C17B1273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2795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72AD158-CB8D-4B2D-8529-9EF02E231DC5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1DEEE5-AB4E-4663-9638-26B951DD32B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1A48A33B-6E85-44C2-B13F-EB4265415D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8E28D345-BC27-434C-A379-D563CA26D1F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65" name="Rechte verbindingslijn 64">
                <a:extLst>
                  <a:ext uri="{FF2B5EF4-FFF2-40B4-BE49-F238E27FC236}">
                    <a16:creationId xmlns:a16="http://schemas.microsoft.com/office/drawing/2014/main" id="{D85BDC13-F0BC-44CF-AB6C-07B816195BE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6" name="Gelijkbenige driehoek 65">
                <a:extLst>
                  <a:ext uri="{FF2B5EF4-FFF2-40B4-BE49-F238E27FC236}">
                    <a16:creationId xmlns:a16="http://schemas.microsoft.com/office/drawing/2014/main" id="{952900D4-BEFA-4786-BF0D-9312CA11417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5B61EC8-3D9D-44DE-977F-1F4E1647E30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BB3573B-82F1-45F7-9257-1C126855149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al 58">
                <a:extLst>
                  <a:ext uri="{FF2B5EF4-FFF2-40B4-BE49-F238E27FC236}">
                    <a16:creationId xmlns:a16="http://schemas.microsoft.com/office/drawing/2014/main" id="{6CEF8466-D4E1-40F0-971B-1355FB10E2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Vrije vorm: vorm 59">
                <a:extLst>
                  <a:ext uri="{FF2B5EF4-FFF2-40B4-BE49-F238E27FC236}">
                    <a16:creationId xmlns:a16="http://schemas.microsoft.com/office/drawing/2014/main" id="{FEAB083F-5619-441A-A918-85974520B37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hthoek: afgeronde hoeken 60">
                <a:extLst>
                  <a:ext uri="{FF2B5EF4-FFF2-40B4-BE49-F238E27FC236}">
                    <a16:creationId xmlns:a16="http://schemas.microsoft.com/office/drawing/2014/main" id="{8087D517-F1D1-40D4-A45E-A814504C0A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Rechte verbindingslijn 61">
                <a:extLst>
                  <a:ext uri="{FF2B5EF4-FFF2-40B4-BE49-F238E27FC236}">
                    <a16:creationId xmlns:a16="http://schemas.microsoft.com/office/drawing/2014/main" id="{FBACF4C7-950E-40A6-8E94-56779FC761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04C270AB-03A6-43FD-9496-C5C1E666918C}"/>
                  </a:ext>
                </a:extLst>
              </p:cNvPr>
              <p:cNvCxnSpPr>
                <a:cxnSpLocks/>
                <a:stCxn id="6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1A27649E-BBFD-4636-9CE1-DDF1B4F5C78B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AA6E74D4-A01E-426A-A374-F8844F392A9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4332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miniature slide on the left side of the screen and choose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´Reset slide´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4" name="Rechte verbindingslijn 33">
              <a:extLst>
                <a:ext uri="{FF2B5EF4-FFF2-40B4-BE49-F238E27FC236}">
                  <a16:creationId xmlns:a16="http://schemas.microsoft.com/office/drawing/2014/main" id="{05EE8622-201F-40B4-9541-54F3932669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DD3EA22F-47E7-465E-ACC7-52341E860415}"/>
                </a:ext>
              </a:extLst>
            </p:cNvPr>
            <p:cNvGrpSpPr/>
            <p:nvPr userDrawn="1"/>
          </p:nvGrpSpPr>
          <p:grpSpPr>
            <a:xfrm>
              <a:off x="13614067" y="3535184"/>
              <a:ext cx="1195723" cy="678267"/>
              <a:chOff x="12757284" y="3224292"/>
              <a:chExt cx="1195723" cy="678267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86B6E1D2-8890-40A2-8AF5-8998F8275655}"/>
                  </a:ext>
                </a:extLst>
              </p:cNvPr>
              <p:cNvSpPr/>
              <p:nvPr userDrawn="1"/>
            </p:nvSpPr>
            <p:spPr>
              <a:xfrm>
                <a:off x="12757284" y="3224292"/>
                <a:ext cx="117647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45C20B72-18F2-4EA9-A7CA-214FAB15FA53}"/>
                  </a:ext>
                </a:extLst>
              </p:cNvPr>
              <p:cNvSpPr/>
              <p:nvPr userDrawn="1"/>
            </p:nvSpPr>
            <p:spPr>
              <a:xfrm>
                <a:off x="12779248" y="3535681"/>
                <a:ext cx="1145758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7F6BD82E-4AAE-4256-89AB-353B0B846ED4}"/>
                  </a:ext>
                </a:extLst>
              </p:cNvPr>
              <p:cNvGrpSpPr/>
              <p:nvPr userDrawn="1"/>
            </p:nvGrpSpPr>
            <p:grpSpPr>
              <a:xfrm>
                <a:off x="12839234" y="328979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2" name="Rechthoek: afgeronde hoeken 51">
                  <a:extLst>
                    <a:ext uri="{FF2B5EF4-FFF2-40B4-BE49-F238E27FC236}">
                      <a16:creationId xmlns:a16="http://schemas.microsoft.com/office/drawing/2014/main" id="{4FEAAF44-3481-4B9F-8932-C109996D2A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17520712-E5C6-4E77-9864-ACA5E6A42EC1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70F732FB-1911-4477-B133-FD452FE66A4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AC57A5E9-2E99-4B7D-BA93-EAE3F92B274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8FAA57E4-3565-4458-BBEF-0B1D14EDB3D1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42630707-4D17-46E5-B1C6-AA5B3A454F63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46943B8-07C0-4038-8E88-4CDBBE1F2EC8}"/>
                  </a:ext>
                </a:extLst>
              </p:cNvPr>
              <p:cNvGrpSpPr/>
              <p:nvPr userDrawn="1"/>
            </p:nvGrpSpPr>
            <p:grpSpPr>
              <a:xfrm>
                <a:off x="12819679" y="3589117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A55403EF-D692-4FA9-ADEB-7CC77327E30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6" name="Rechthoek: afgeronde hoeken 45">
                    <a:extLst>
                      <a:ext uri="{FF2B5EF4-FFF2-40B4-BE49-F238E27FC236}">
                        <a16:creationId xmlns:a16="http://schemas.microsoft.com/office/drawing/2014/main" id="{71DB3653-432D-45B3-9047-C4CDDB07094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62AF26E6-884A-4800-B443-615B8BCC68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11FCDE5B-7828-4135-80AB-7C4D231F17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E2CBCAF-D6A1-4CCB-ACAF-CF0012DCB79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07F0C71-627F-43EC-AC86-63E8037276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5331CEA7-A1DE-4576-8835-89047549E8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5" name="Boog 44">
                  <a:extLst>
                    <a:ext uri="{FF2B5EF4-FFF2-40B4-BE49-F238E27FC236}">
                      <a16:creationId xmlns:a16="http://schemas.microsoft.com/office/drawing/2014/main" id="{498A05AD-15BD-4FCD-A15D-EA751EFFF2E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noProof="0"/>
                </a:p>
              </p:txBody>
            </p:sp>
          </p:grp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8E3F2FC1-20E4-485D-BEB0-63982EC1FE52}"/>
                  </a:ext>
                </a:extLst>
              </p:cNvPr>
              <p:cNvSpPr txBox="1"/>
              <p:nvPr userDrawn="1"/>
            </p:nvSpPr>
            <p:spPr>
              <a:xfrm>
                <a:off x="12997648" y="3263402"/>
                <a:ext cx="855209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Lay-out</a:t>
                </a:r>
              </a:p>
            </p:txBody>
          </p:sp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D9B6621F-B41C-4031-AD45-A223BD878D73}"/>
                  </a:ext>
                </a:extLst>
              </p:cNvPr>
              <p:cNvSpPr txBox="1"/>
              <p:nvPr userDrawn="1"/>
            </p:nvSpPr>
            <p:spPr>
              <a:xfrm>
                <a:off x="12984219" y="3584528"/>
                <a:ext cx="855209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Reset slide</a:t>
                </a:r>
              </a:p>
            </p:txBody>
          </p:sp>
          <p:pic>
            <p:nvPicPr>
              <p:cNvPr id="43" name="Picture 3">
                <a:extLst>
                  <a:ext uri="{FF2B5EF4-FFF2-40B4-BE49-F238E27FC236}">
                    <a16:creationId xmlns:a16="http://schemas.microsoft.com/office/drawing/2014/main" id="{B469F49C-21A2-436B-9B02-42D1CDEDD3C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09921" y="367122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2" name="Tijdelijke aanduiding voor datum 3">
            <a:extLst>
              <a:ext uri="{FF2B5EF4-FFF2-40B4-BE49-F238E27FC236}">
                <a16:creationId xmlns:a16="http://schemas.microsoft.com/office/drawing/2014/main" id="{4208DA0B-7F23-4E60-9820-F5F352CC5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139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73" name="Tijdelijke aanduiding voor voettekst 4">
            <a:extLst>
              <a:ext uri="{FF2B5EF4-FFF2-40B4-BE49-F238E27FC236}">
                <a16:creationId xmlns:a16="http://schemas.microsoft.com/office/drawing/2014/main" id="{917B7FF0-EE52-4AAA-BA4C-972C9DD4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4134" y="6469029"/>
            <a:ext cx="5511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74" name="Tijdelijke aanduiding voor dianummer 5">
            <a:extLst>
              <a:ext uri="{FF2B5EF4-FFF2-40B4-BE49-F238E27FC236}">
                <a16:creationId xmlns:a16="http://schemas.microsoft.com/office/drawing/2014/main" id="{B6A270A3-FF7A-4593-B9AD-409C50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7668" y="6467434"/>
            <a:ext cx="1361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F030ACEB-D306-459E-85CA-D2374D6C96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" y="2623900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add a presentation title</a:t>
            </a:r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7EC0BB3-6521-4FEF-933F-9C4CB517C316}"/>
              </a:ext>
            </a:extLst>
          </p:cNvPr>
          <p:cNvGrpSpPr/>
          <p:nvPr userDrawn="1"/>
        </p:nvGrpSpPr>
        <p:grpSpPr>
          <a:xfrm>
            <a:off x="-3840785" y="5430855"/>
            <a:ext cx="3610508" cy="1527408"/>
            <a:chOff x="-3840785" y="5430855"/>
            <a:chExt cx="3610508" cy="1527408"/>
          </a:xfrm>
        </p:grpSpPr>
        <p:grpSp>
          <p:nvGrpSpPr>
            <p:cNvPr id="76" name="Instruction">
              <a:extLst>
                <a:ext uri="{FF2B5EF4-FFF2-40B4-BE49-F238E27FC236}">
                  <a16:creationId xmlns:a16="http://schemas.microsoft.com/office/drawing/2014/main" id="{BE883769-DB5A-4A74-95D6-5D06E94CC2F8}"/>
                </a:ext>
              </a:extLst>
            </p:cNvPr>
            <p:cNvGrpSpPr/>
            <p:nvPr userDrawn="1"/>
          </p:nvGrpSpPr>
          <p:grpSpPr>
            <a:xfrm>
              <a:off x="-3840785" y="5430855"/>
              <a:ext cx="3610508" cy="1527408"/>
              <a:chOff x="-3428327" y="4921339"/>
              <a:chExt cx="3610508" cy="1527408"/>
            </a:xfrm>
          </p:grpSpPr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31CBBA7-F349-48C1-8F53-75EC4C4E5C99}"/>
                  </a:ext>
                </a:extLst>
              </p:cNvPr>
              <p:cNvSpPr/>
              <p:nvPr userDrawn="1"/>
            </p:nvSpPr>
            <p:spPr>
              <a:xfrm>
                <a:off x="-3419345" y="4921339"/>
                <a:ext cx="3176012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Edit footer</a:t>
                </a:r>
              </a:p>
            </p:txBody>
          </p:sp>
          <p:sp>
            <p:nvSpPr>
              <p:cNvPr id="82" name="Ovaal 81">
                <a:extLst>
                  <a:ext uri="{FF2B5EF4-FFF2-40B4-BE49-F238E27FC236}">
                    <a16:creationId xmlns:a16="http://schemas.microsoft.com/office/drawing/2014/main" id="{F8C4F29B-3084-48CF-BEF6-CC0C11497473}"/>
                  </a:ext>
                </a:extLst>
              </p:cNvPr>
              <p:cNvSpPr/>
              <p:nvPr userDrawn="1"/>
            </p:nvSpPr>
            <p:spPr>
              <a:xfrm>
                <a:off x="-3428327" y="525833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F022BABA-9DD0-4893-89F8-FA034DAD9FBC}"/>
                  </a:ext>
                </a:extLst>
              </p:cNvPr>
              <p:cNvSpPr/>
              <p:nvPr userDrawn="1"/>
            </p:nvSpPr>
            <p:spPr>
              <a:xfrm>
                <a:off x="-3055742" y="5255586"/>
                <a:ext cx="2069456" cy="38594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Go to the tab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‘Insert’ 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click on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‘Header &amp; Footer’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74A5071C-061C-4907-BFAD-EC49152E1C56}"/>
                  </a:ext>
                </a:extLst>
              </p:cNvPr>
              <p:cNvSpPr/>
              <p:nvPr userDrawn="1"/>
            </p:nvSpPr>
            <p:spPr>
              <a:xfrm>
                <a:off x="-3428327" y="582250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0363524A-62A2-4FCB-80A1-DEAE29833AB1}"/>
                  </a:ext>
                </a:extLst>
              </p:cNvPr>
              <p:cNvSpPr/>
              <p:nvPr userDrawn="1"/>
            </p:nvSpPr>
            <p:spPr>
              <a:xfrm>
                <a:off x="-3062645" y="5777416"/>
                <a:ext cx="3244826" cy="6713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Type the preferred name of the footer in the text box. Next, click on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‘Apply to All’ 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 apply the changes to all the slides.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41ECD55D-A1BB-49EF-943B-A5FF514737E9}"/>
                  </a:ext>
                </a:extLst>
              </p:cNvPr>
              <p:cNvGrpSpPr/>
              <p:nvPr userDrawn="1"/>
            </p:nvGrpSpPr>
            <p:grpSpPr>
              <a:xfrm>
                <a:off x="-283042" y="4933248"/>
                <a:ext cx="465223" cy="750023"/>
                <a:chOff x="-306946" y="4927272"/>
                <a:chExt cx="465223" cy="750023"/>
              </a:xfrm>
            </p:grpSpPr>
            <p:grpSp>
              <p:nvGrpSpPr>
                <p:cNvPr id="87" name="Groep 86">
                  <a:extLst>
                    <a:ext uri="{FF2B5EF4-FFF2-40B4-BE49-F238E27FC236}">
                      <a16:creationId xmlns:a16="http://schemas.microsoft.com/office/drawing/2014/main" id="{3F0840A9-06EA-4188-8955-9B6F4F0E3CEE}"/>
                    </a:ext>
                  </a:extLst>
                </p:cNvPr>
                <p:cNvGrpSpPr/>
                <p:nvPr userDrawn="1"/>
              </p:nvGrpSpPr>
              <p:grpSpPr>
                <a:xfrm>
                  <a:off x="-217871" y="4927272"/>
                  <a:ext cx="287071" cy="379107"/>
                  <a:chOff x="-3494382" y="227692"/>
                  <a:chExt cx="322125" cy="379107"/>
                </a:xfrm>
              </p:grpSpPr>
              <p:sp>
                <p:nvSpPr>
                  <p:cNvPr id="89" name="Rechthoek met één afgeknipte en afgeronde hoek 47">
                    <a:extLst>
                      <a:ext uri="{FF2B5EF4-FFF2-40B4-BE49-F238E27FC236}">
                        <a16:creationId xmlns:a16="http://schemas.microsoft.com/office/drawing/2014/main" id="{D718E2F5-27D7-48AB-A9C7-6DA6872070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94382" y="227692"/>
                    <a:ext cx="322125" cy="379107"/>
                  </a:xfrm>
                  <a:prstGeom prst="snipRoundRect">
                    <a:avLst>
                      <a:gd name="adj1" fmla="val 0"/>
                      <a:gd name="adj2" fmla="val 33753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Rechthoekige driehoek 89">
                    <a:extLst>
                      <a:ext uri="{FF2B5EF4-FFF2-40B4-BE49-F238E27FC236}">
                        <a16:creationId xmlns:a16="http://schemas.microsoft.com/office/drawing/2014/main" id="{FCE3C34D-FB13-4353-BCAC-3CCD7830701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77340" y="230938"/>
                    <a:ext cx="103133" cy="93757"/>
                  </a:xfrm>
                  <a:prstGeom prst="rt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Rechthoek 90">
                    <a:extLst>
                      <a:ext uri="{FF2B5EF4-FFF2-40B4-BE49-F238E27FC236}">
                        <a16:creationId xmlns:a16="http://schemas.microsoft.com/office/drawing/2014/main" id="{6FF09B17-20C7-4D1B-8CAB-D0176298FD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57476" y="254130"/>
                    <a:ext cx="140930" cy="70565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hthoek 91">
                    <a:extLst>
                      <a:ext uri="{FF2B5EF4-FFF2-40B4-BE49-F238E27FC236}">
                        <a16:creationId xmlns:a16="http://schemas.microsoft.com/office/drawing/2014/main" id="{961D0FB7-5B7B-4754-8709-0DDE7199D0A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64181" y="525710"/>
                    <a:ext cx="261727" cy="6140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1B31987C-CE35-4AB8-80D7-E4A5B17C6858}"/>
                    </a:ext>
                  </a:extLst>
                </p:cNvPr>
                <p:cNvSpPr/>
                <p:nvPr userDrawn="1"/>
              </p:nvSpPr>
              <p:spPr>
                <a:xfrm>
                  <a:off x="-306946" y="5291345"/>
                  <a:ext cx="465223" cy="38595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9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Header &amp; Footer</a:t>
                  </a:r>
                </a:p>
              </p:txBody>
            </p:sp>
          </p:grpSp>
        </p:grp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82155059-4501-41AD-A616-E5A1DC44236D}"/>
                </a:ext>
              </a:extLst>
            </p:cNvPr>
            <p:cNvGrpSpPr/>
            <p:nvPr userDrawn="1"/>
          </p:nvGrpSpPr>
          <p:grpSpPr>
            <a:xfrm>
              <a:off x="-3831804" y="5665129"/>
              <a:ext cx="3601527" cy="1192871"/>
              <a:chOff x="-3831804" y="5665129"/>
              <a:chExt cx="3176013" cy="1192871"/>
            </a:xfrm>
          </p:grpSpPr>
          <p:cxnSp>
            <p:nvCxnSpPr>
              <p:cNvPr id="78" name="Rechte verbindingslijn 77">
                <a:extLst>
                  <a:ext uri="{FF2B5EF4-FFF2-40B4-BE49-F238E27FC236}">
                    <a16:creationId xmlns:a16="http://schemas.microsoft.com/office/drawing/2014/main" id="{CFE3B81F-EF5F-48DE-A996-C65CD7BC5E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5665129"/>
                <a:ext cx="262847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CDC5ED65-480A-44B5-BF7F-BC1263AE34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1909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80" name="Rechte verbindingslijn 79">
                <a:extLst>
                  <a:ext uri="{FF2B5EF4-FFF2-40B4-BE49-F238E27FC236}">
                    <a16:creationId xmlns:a16="http://schemas.microsoft.com/office/drawing/2014/main" id="{190EAF49-4A33-44B5-A6CE-6EAFE66D44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8580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</p:grpSp>
      </p:grpSp>
      <p:sp>
        <p:nvSpPr>
          <p:cNvPr id="94" name="Tekstvak 93">
            <a:extLst>
              <a:ext uri="{FF2B5EF4-FFF2-40B4-BE49-F238E27FC236}">
                <a16:creationId xmlns:a16="http://schemas.microsoft.com/office/drawing/2014/main" id="{B51FDD04-E9AB-46CB-A51D-60810FF9C3E8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079" y="136738"/>
            <a:ext cx="10859620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Agenda</a:t>
            </a:r>
          </a:p>
        </p:txBody>
      </p:sp>
      <p:sp>
        <p:nvSpPr>
          <p:cNvPr id="173" name="TextBox 7">
            <a:extLst>
              <a:ext uri="{FF2B5EF4-FFF2-40B4-BE49-F238E27FC236}">
                <a16:creationId xmlns:a16="http://schemas.microsoft.com/office/drawing/2014/main" id="{FEBFF78C-7B0D-49EA-9D8B-D0CC36EE03FD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4" name="Table 13">
            <a:extLst>
              <a:ext uri="{FF2B5EF4-FFF2-40B4-BE49-F238E27FC236}">
                <a16:creationId xmlns:a16="http://schemas.microsoft.com/office/drawing/2014/main" id="{D2FA7BC0-3B44-40ED-82B1-9EB8EE3DC6B3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75" name="Picture 2">
            <a:extLst>
              <a:ext uri="{FF2B5EF4-FFF2-40B4-BE49-F238E27FC236}">
                <a16:creationId xmlns:a16="http://schemas.microsoft.com/office/drawing/2014/main" id="{296FE6A1-E187-41AA-A892-B5B3FD01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77" name="Tijdelijke aanduiding voor datum 3">
            <a:extLst>
              <a:ext uri="{FF2B5EF4-FFF2-40B4-BE49-F238E27FC236}">
                <a16:creationId xmlns:a16="http://schemas.microsoft.com/office/drawing/2014/main" id="{F0DB1F2D-7482-4C83-B5AB-A3E53C02E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178" name="Tijdelijke aanduiding voor voettekst 4">
            <a:extLst>
              <a:ext uri="{FF2B5EF4-FFF2-40B4-BE49-F238E27FC236}">
                <a16:creationId xmlns:a16="http://schemas.microsoft.com/office/drawing/2014/main" id="{B773FE51-1441-4A14-A029-09927993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179" name="Tijdelijke aanduiding voor dianummer 5" hidden="1">
            <a:extLst>
              <a:ext uri="{FF2B5EF4-FFF2-40B4-BE49-F238E27FC236}">
                <a16:creationId xmlns:a16="http://schemas.microsoft.com/office/drawing/2014/main" id="{6CBFAD39-59F1-4CBA-8DFE-654B26FB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7668" y="6467434"/>
            <a:ext cx="1361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0" name="Tijdelijke aanduiding voor afbeelding 5">
            <a:extLst>
              <a:ext uri="{FF2B5EF4-FFF2-40B4-BE49-F238E27FC236}">
                <a16:creationId xmlns:a16="http://schemas.microsoft.com/office/drawing/2014/main" id="{C091D6B4-538C-4EE3-834D-5144D9E9AC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9429" y="911623"/>
            <a:ext cx="12211430" cy="54598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on the icon below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7773628-F48E-4970-A24F-F4555245B8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9050" y="978354"/>
            <a:ext cx="4910364" cy="539151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endParaRPr lang="en-GB" noProof="0" dirty="0"/>
          </a:p>
        </p:txBody>
      </p:sp>
      <p:grpSp>
        <p:nvGrpSpPr>
          <p:cNvPr id="272" name="Instruction">
            <a:extLst>
              <a:ext uri="{FF2B5EF4-FFF2-40B4-BE49-F238E27FC236}">
                <a16:creationId xmlns:a16="http://schemas.microsoft.com/office/drawing/2014/main" id="{6F9A895A-B558-4914-860A-4EE7ACF392A0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6E41D68-FEC7-4835-88F2-BE0035DB081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  <a:endParaRPr kumimoji="0" lang="en-GB" sz="1400" b="1" i="0" u="none" strike="noStrike" kern="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D7D2C8B6-B154-4047-8849-51ADB8ABE7E2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75" name="Rechte verbindingslijn 274">
              <a:extLst>
                <a:ext uri="{FF2B5EF4-FFF2-40B4-BE49-F238E27FC236}">
                  <a16:creationId xmlns:a16="http://schemas.microsoft.com/office/drawing/2014/main" id="{DF92E3D3-0D54-4DD5-A69B-C8FFEC995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76" name="Rechte verbindingslijn 275">
              <a:extLst>
                <a:ext uri="{FF2B5EF4-FFF2-40B4-BE49-F238E27FC236}">
                  <a16:creationId xmlns:a16="http://schemas.microsoft.com/office/drawing/2014/main" id="{28B78A9B-05E5-44FA-BC60-929D03FE36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55CF07AF-6668-4A89-804C-5E17F4E3086D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8" name="Ovaal 277">
              <a:extLst>
                <a:ext uri="{FF2B5EF4-FFF2-40B4-BE49-F238E27FC236}">
                  <a16:creationId xmlns:a16="http://schemas.microsoft.com/office/drawing/2014/main" id="{325A5E0C-31E2-46E0-AFBA-629F1190AC44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79" name="Rechthoek 278">
              <a:extLst>
                <a:ext uri="{FF2B5EF4-FFF2-40B4-BE49-F238E27FC236}">
                  <a16:creationId xmlns:a16="http://schemas.microsoft.com/office/drawing/2014/main" id="{B974D5BF-F736-4570-B103-48F8C460C24D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80" name="Groep 279">
              <a:extLst>
                <a:ext uri="{FF2B5EF4-FFF2-40B4-BE49-F238E27FC236}">
                  <a16:creationId xmlns:a16="http://schemas.microsoft.com/office/drawing/2014/main" id="{6EC42F0F-4509-4795-8CAA-F26A116CC8A7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339" name="Rechthoek 338">
                <a:extLst>
                  <a:ext uri="{FF2B5EF4-FFF2-40B4-BE49-F238E27FC236}">
                    <a16:creationId xmlns:a16="http://schemas.microsoft.com/office/drawing/2014/main" id="{DB042CAB-FDB7-4609-BD5A-C28328C05F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4DA064CE-E94D-4664-9A48-DE8E595D943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1" name="Gelijkbenige driehoek 340">
                <a:extLst>
                  <a:ext uri="{FF2B5EF4-FFF2-40B4-BE49-F238E27FC236}">
                    <a16:creationId xmlns:a16="http://schemas.microsoft.com/office/drawing/2014/main" id="{75A29977-95AB-4303-99F3-6C54E9D7F8B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1" name="Rechte verbindingslijn 280">
              <a:extLst>
                <a:ext uri="{FF2B5EF4-FFF2-40B4-BE49-F238E27FC236}">
                  <a16:creationId xmlns:a16="http://schemas.microsoft.com/office/drawing/2014/main" id="{F891B031-AA2A-4F22-A5B7-AAC666E5F4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68070618-4E66-49D4-AF5B-E3BB98118C05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F291404D-9EA3-4056-A05F-BFB4B5BA58C7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2AE459F1-AC8B-42B0-B1D0-9F6FD5A596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8337B5F5-D961-4208-95F3-8C6D6A005B24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334" name="Groep 333">
                <a:extLst>
                  <a:ext uri="{FF2B5EF4-FFF2-40B4-BE49-F238E27FC236}">
                    <a16:creationId xmlns:a16="http://schemas.microsoft.com/office/drawing/2014/main" id="{910A904A-7362-4351-9CFF-A4B972EEDCE9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337" name="Rechthoek 336">
                  <a:extLst>
                    <a:ext uri="{FF2B5EF4-FFF2-40B4-BE49-F238E27FC236}">
                      <a16:creationId xmlns:a16="http://schemas.microsoft.com/office/drawing/2014/main" id="{497FEE40-F261-44EA-BFDC-3CC1D8B65B38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Rechthoek 337">
                  <a:extLst>
                    <a:ext uri="{FF2B5EF4-FFF2-40B4-BE49-F238E27FC236}">
                      <a16:creationId xmlns:a16="http://schemas.microsoft.com/office/drawing/2014/main" id="{515FF1E9-1D32-406B-84FE-566D75987255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5" name="Boog 334">
                <a:extLst>
                  <a:ext uri="{FF2B5EF4-FFF2-40B4-BE49-F238E27FC236}">
                    <a16:creationId xmlns:a16="http://schemas.microsoft.com/office/drawing/2014/main" id="{4F46E6A1-09A3-4ACB-B4CC-3D215B86BDB5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336" name="Ovaal 335">
                <a:extLst>
                  <a:ext uri="{FF2B5EF4-FFF2-40B4-BE49-F238E27FC236}">
                    <a16:creationId xmlns:a16="http://schemas.microsoft.com/office/drawing/2014/main" id="{5379E391-8BD1-4948-8DF2-9862E7E5C211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ep 285">
              <a:extLst>
                <a:ext uri="{FF2B5EF4-FFF2-40B4-BE49-F238E27FC236}">
                  <a16:creationId xmlns:a16="http://schemas.microsoft.com/office/drawing/2014/main" id="{57ED8A48-5DE3-4576-8223-FDFF5BAD7386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261E625F-FDCB-4797-B690-3A29ABC81AC6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49A346A2-03AE-4AB5-987D-5815E48876C3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Tekstvak 310">
                <a:extLst>
                  <a:ext uri="{FF2B5EF4-FFF2-40B4-BE49-F238E27FC236}">
                    <a16:creationId xmlns:a16="http://schemas.microsoft.com/office/drawing/2014/main" id="{E64EC030-5500-4DF4-915A-C0E990257613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2" name="Tekstvak 311">
                <a:extLst>
                  <a:ext uri="{FF2B5EF4-FFF2-40B4-BE49-F238E27FC236}">
                    <a16:creationId xmlns:a16="http://schemas.microsoft.com/office/drawing/2014/main" id="{9F728379-FCB0-42FB-97C5-2815DEF79C88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  <a:endParaRPr lang="en-GB" sz="800" noProof="0" dirty="0"/>
              </a:p>
            </p:txBody>
          </p:sp>
          <p:pic>
            <p:nvPicPr>
              <p:cNvPr id="313" name="Picture 3">
                <a:extLst>
                  <a:ext uri="{FF2B5EF4-FFF2-40B4-BE49-F238E27FC236}">
                    <a16:creationId xmlns:a16="http://schemas.microsoft.com/office/drawing/2014/main" id="{81823316-A518-4254-A7AE-92699D345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DDB78A13-9901-4348-85A8-43E2587F1E88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324" name="Rechthoek: afgeronde hoeken 323">
                  <a:extLst>
                    <a:ext uri="{FF2B5EF4-FFF2-40B4-BE49-F238E27FC236}">
                      <a16:creationId xmlns:a16="http://schemas.microsoft.com/office/drawing/2014/main" id="{30BF7534-7827-465F-9E80-5ADF79714F34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5" name="Rechthoek: afgeronde hoeken 324">
                  <a:extLst>
                    <a:ext uri="{FF2B5EF4-FFF2-40B4-BE49-F238E27FC236}">
                      <a16:creationId xmlns:a16="http://schemas.microsoft.com/office/drawing/2014/main" id="{79758960-11A9-421D-A392-24D1386F81AE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BEF9186B-2B54-4C03-A89B-F1073747D101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D9D83CB0-2955-46EA-90F9-111A2A6B6D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Pijl: punthaak 332">
                    <a:extLst>
                      <a:ext uri="{FF2B5EF4-FFF2-40B4-BE49-F238E27FC236}">
                        <a16:creationId xmlns:a16="http://schemas.microsoft.com/office/drawing/2014/main" id="{26BB1C38-5B50-4E31-9D94-372827ECEE7A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7" name="Groep 326">
                  <a:extLst>
                    <a:ext uri="{FF2B5EF4-FFF2-40B4-BE49-F238E27FC236}">
                      <a16:creationId xmlns:a16="http://schemas.microsoft.com/office/drawing/2014/main" id="{DD5E21FB-4C71-4157-B573-7EC50B3BD638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330" name="Rechthoek 329">
                    <a:extLst>
                      <a:ext uri="{FF2B5EF4-FFF2-40B4-BE49-F238E27FC236}">
                        <a16:creationId xmlns:a16="http://schemas.microsoft.com/office/drawing/2014/main" id="{BA1CDCDA-86CE-4538-9679-396321729A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1" name="Pijl: punthaak 330">
                    <a:extLst>
                      <a:ext uri="{FF2B5EF4-FFF2-40B4-BE49-F238E27FC236}">
                        <a16:creationId xmlns:a16="http://schemas.microsoft.com/office/drawing/2014/main" id="{6C4436DE-4490-46BD-A7A9-0E047907397F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28" name="Rechte verbindingslijn 327">
                  <a:extLst>
                    <a:ext uri="{FF2B5EF4-FFF2-40B4-BE49-F238E27FC236}">
                      <a16:creationId xmlns:a16="http://schemas.microsoft.com/office/drawing/2014/main" id="{46A8B221-3F0E-4E55-9367-BA6CEB47F24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329" name="Rechte verbindingslijn 328">
                  <a:extLst>
                    <a:ext uri="{FF2B5EF4-FFF2-40B4-BE49-F238E27FC236}">
                      <a16:creationId xmlns:a16="http://schemas.microsoft.com/office/drawing/2014/main" id="{4F2CAA36-D051-4CDB-913C-809593D31FE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2855E8E5-C672-4A4F-8DAC-CBF6B9E5D588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316" name="Vrije vorm: vorm 315">
                  <a:extLst>
                    <a:ext uri="{FF2B5EF4-FFF2-40B4-BE49-F238E27FC236}">
                      <a16:creationId xmlns:a16="http://schemas.microsoft.com/office/drawing/2014/main" id="{9258D917-FC08-45CB-9434-587AB26A087A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Rechthoek: afgeronde hoeken 316">
                  <a:extLst>
                    <a:ext uri="{FF2B5EF4-FFF2-40B4-BE49-F238E27FC236}">
                      <a16:creationId xmlns:a16="http://schemas.microsoft.com/office/drawing/2014/main" id="{F21D335F-941D-4A5A-8F24-E30F8D1778CD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Vrije vorm: vorm 317">
                  <a:extLst>
                    <a:ext uri="{FF2B5EF4-FFF2-40B4-BE49-F238E27FC236}">
                      <a16:creationId xmlns:a16="http://schemas.microsoft.com/office/drawing/2014/main" id="{199E40D0-7A30-478C-AE04-26A1F207CF62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 dirty="0"/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86DA925-A4CC-4A40-B851-FB903FEFBC8D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320" name="Vrije vorm: vorm 319">
                    <a:extLst>
                      <a:ext uri="{FF2B5EF4-FFF2-40B4-BE49-F238E27FC236}">
                        <a16:creationId xmlns:a16="http://schemas.microsoft.com/office/drawing/2014/main" id="{27EFE0B0-B439-42C2-902F-83232808410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ECF8E54-2397-42AC-B7D2-B0371291D24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322" name="Ovaal 321">
                      <a:extLst>
                        <a:ext uri="{FF2B5EF4-FFF2-40B4-BE49-F238E27FC236}">
                          <a16:creationId xmlns:a16="http://schemas.microsoft.com/office/drawing/2014/main" id="{35B4CEEF-56FC-420D-ABB4-C73CF842FBA9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Gelijkbenige driehoek 34">
                      <a:extLst>
                        <a:ext uri="{FF2B5EF4-FFF2-40B4-BE49-F238E27FC236}">
                          <a16:creationId xmlns:a16="http://schemas.microsoft.com/office/drawing/2014/main" id="{CF8DD1A4-AC01-45F6-88D9-105E578F1DC3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87" name="Ovaal 286">
              <a:extLst>
                <a:ext uri="{FF2B5EF4-FFF2-40B4-BE49-F238E27FC236}">
                  <a16:creationId xmlns:a16="http://schemas.microsoft.com/office/drawing/2014/main" id="{F797D395-5303-4B49-B9EE-2E85D71ED4B0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D265475-4747-48BC-BE74-F355D2642C80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89" name="Groep 288">
              <a:extLst>
                <a:ext uri="{FF2B5EF4-FFF2-40B4-BE49-F238E27FC236}">
                  <a16:creationId xmlns:a16="http://schemas.microsoft.com/office/drawing/2014/main" id="{8E0B9850-A65E-40CA-AC6E-66358E853103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294" name="Rechthoek 293">
                <a:extLst>
                  <a:ext uri="{FF2B5EF4-FFF2-40B4-BE49-F238E27FC236}">
                    <a16:creationId xmlns:a16="http://schemas.microsoft.com/office/drawing/2014/main" id="{DE099779-59A0-4EE2-836B-93F8181879BD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hthoek 294">
                <a:extLst>
                  <a:ext uri="{FF2B5EF4-FFF2-40B4-BE49-F238E27FC236}">
                    <a16:creationId xmlns:a16="http://schemas.microsoft.com/office/drawing/2014/main" id="{6A67402C-24B2-4C98-81EE-0729195B7099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kstvak 295">
                <a:extLst>
                  <a:ext uri="{FF2B5EF4-FFF2-40B4-BE49-F238E27FC236}">
                    <a16:creationId xmlns:a16="http://schemas.microsoft.com/office/drawing/2014/main" id="{A12168AC-DF37-4994-84DD-EF18CC42B098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  <a:endParaRPr lang="en-GB" sz="800" b="0" kern="1200" noProof="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7" name="Tekstvak 296">
                <a:extLst>
                  <a:ext uri="{FF2B5EF4-FFF2-40B4-BE49-F238E27FC236}">
                    <a16:creationId xmlns:a16="http://schemas.microsoft.com/office/drawing/2014/main" id="{562C3BE9-5157-4D9F-BB1B-6DB0660E26E8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  <a:endParaRPr lang="en-GB" sz="800" noProof="0" dirty="0"/>
              </a:p>
            </p:txBody>
          </p:sp>
          <p:pic>
            <p:nvPicPr>
              <p:cNvPr id="298" name="Picture 3">
                <a:extLst>
                  <a:ext uri="{FF2B5EF4-FFF2-40B4-BE49-F238E27FC236}">
                    <a16:creationId xmlns:a16="http://schemas.microsoft.com/office/drawing/2014/main" id="{59D36C56-80B8-423E-BD06-0B18E207AB3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9" name="Groep 298">
                <a:extLst>
                  <a:ext uri="{FF2B5EF4-FFF2-40B4-BE49-F238E27FC236}">
                    <a16:creationId xmlns:a16="http://schemas.microsoft.com/office/drawing/2014/main" id="{C6CB62EB-4342-4FE3-AD46-228BBD900978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305" name="Rechthoek 304">
                  <a:extLst>
                    <a:ext uri="{FF2B5EF4-FFF2-40B4-BE49-F238E27FC236}">
                      <a16:creationId xmlns:a16="http://schemas.microsoft.com/office/drawing/2014/main" id="{CD89A3AB-5FA3-4959-BF47-E69C7EF108A6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Rechthoek 47">
                  <a:extLst>
                    <a:ext uri="{FF2B5EF4-FFF2-40B4-BE49-F238E27FC236}">
                      <a16:creationId xmlns:a16="http://schemas.microsoft.com/office/drawing/2014/main" id="{6333D1E4-CEFE-4F3C-A6D2-BE2454E96ADF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hthoek 47">
                  <a:extLst>
                    <a:ext uri="{FF2B5EF4-FFF2-40B4-BE49-F238E27FC236}">
                      <a16:creationId xmlns:a16="http://schemas.microsoft.com/office/drawing/2014/main" id="{AACFFE42-0B5F-4816-B8E9-510565C6A297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Koorde 307">
                  <a:extLst>
                    <a:ext uri="{FF2B5EF4-FFF2-40B4-BE49-F238E27FC236}">
                      <a16:creationId xmlns:a16="http://schemas.microsoft.com/office/drawing/2014/main" id="{DBEE1900-1214-4729-915E-B0AD3A4BC6DF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0" name="Groep 299">
                <a:extLst>
                  <a:ext uri="{FF2B5EF4-FFF2-40B4-BE49-F238E27FC236}">
                    <a16:creationId xmlns:a16="http://schemas.microsoft.com/office/drawing/2014/main" id="{E08C4857-AB29-4306-84E5-CD5CE74B0F8E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48C04C47-9F31-41D3-81BF-24DB67E491E8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hthoek 301">
                  <a:extLst>
                    <a:ext uri="{FF2B5EF4-FFF2-40B4-BE49-F238E27FC236}">
                      <a16:creationId xmlns:a16="http://schemas.microsoft.com/office/drawing/2014/main" id="{9AE0192C-4F4B-4845-9F54-A4AE032553E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Ovaal 302">
                  <a:extLst>
                    <a:ext uri="{FF2B5EF4-FFF2-40B4-BE49-F238E27FC236}">
                      <a16:creationId xmlns:a16="http://schemas.microsoft.com/office/drawing/2014/main" id="{1DFF776B-98D5-40C4-A2FD-C1AD5A29803E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Rechthoek 47">
                  <a:extLst>
                    <a:ext uri="{FF2B5EF4-FFF2-40B4-BE49-F238E27FC236}">
                      <a16:creationId xmlns:a16="http://schemas.microsoft.com/office/drawing/2014/main" id="{5F303DA6-9761-44DE-B584-EDC09EDBC045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90" name="Rechte verbindingslijn 289">
              <a:extLst>
                <a:ext uri="{FF2B5EF4-FFF2-40B4-BE49-F238E27FC236}">
                  <a16:creationId xmlns:a16="http://schemas.microsoft.com/office/drawing/2014/main" id="{450CD1BD-DE42-4C6F-8432-951E4BE1F5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3A2792B5-0CED-4FF8-916C-03ABE5A4438B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FA95B64E-C349-4A1D-89A4-D206F543011A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67EF156-ACE1-4D61-8AF5-417F200CF7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362" name="Tijdelijke aanduiding voor tekst 4">
            <a:extLst>
              <a:ext uri="{FF2B5EF4-FFF2-40B4-BE49-F238E27FC236}">
                <a16:creationId xmlns:a16="http://schemas.microsoft.com/office/drawing/2014/main" id="{AE1330A8-4380-4034-AA32-49A3366D99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</a:t>
            </a:r>
            <a:endParaRPr lang="en-GB" dirty="0"/>
          </a:p>
        </p:txBody>
      </p:sp>
      <p:grpSp>
        <p:nvGrpSpPr>
          <p:cNvPr id="365" name="Groep 364">
            <a:extLst>
              <a:ext uri="{FF2B5EF4-FFF2-40B4-BE49-F238E27FC236}">
                <a16:creationId xmlns:a16="http://schemas.microsoft.com/office/drawing/2014/main" id="{B7996622-A5DE-4E41-94D9-3F4AF90990CA}"/>
              </a:ext>
            </a:extLst>
          </p:cNvPr>
          <p:cNvGrpSpPr/>
          <p:nvPr userDrawn="1"/>
        </p:nvGrpSpPr>
        <p:grpSpPr>
          <a:xfrm>
            <a:off x="-3854496" y="1434"/>
            <a:ext cx="3618274" cy="3399003"/>
            <a:chOff x="-3854496" y="1434"/>
            <a:chExt cx="3618274" cy="3399003"/>
          </a:xfrm>
        </p:grpSpPr>
        <p:sp>
          <p:nvSpPr>
            <p:cNvPr id="368" name="Rechthoek 367">
              <a:extLst>
                <a:ext uri="{FF2B5EF4-FFF2-40B4-BE49-F238E27FC236}">
                  <a16:creationId xmlns:a16="http://schemas.microsoft.com/office/drawing/2014/main" id="{964993CA-6FA4-4C67-AEB9-2990D9A6BAD7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369" name="Ovaal 368">
              <a:extLst>
                <a:ext uri="{FF2B5EF4-FFF2-40B4-BE49-F238E27FC236}">
                  <a16:creationId xmlns:a16="http://schemas.microsoft.com/office/drawing/2014/main" id="{801C29EE-F99C-44A9-A404-CC8827BEC473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E9C9F43C-9AD4-4328-8AC1-8D6FBA0D5D51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537CF54F-E657-4A61-80BC-34F56017DA4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95" name="Rechte verbindingslijn 394">
                <a:extLst>
                  <a:ext uri="{FF2B5EF4-FFF2-40B4-BE49-F238E27FC236}">
                    <a16:creationId xmlns:a16="http://schemas.microsoft.com/office/drawing/2014/main" id="{35F3A883-7015-4AC5-A155-13EFD9A04A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Rechte verbindingslijn 395">
                <a:extLst>
                  <a:ext uri="{FF2B5EF4-FFF2-40B4-BE49-F238E27FC236}">
                    <a16:creationId xmlns:a16="http://schemas.microsoft.com/office/drawing/2014/main" id="{1FD4A71B-9743-4DC3-BCD3-6F3908FED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Rechthoek 396">
                <a:extLst>
                  <a:ext uri="{FF2B5EF4-FFF2-40B4-BE49-F238E27FC236}">
                    <a16:creationId xmlns:a16="http://schemas.microsoft.com/office/drawing/2014/main" id="{4556AF9A-B137-4E23-93D9-98D116DBE4E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8" name="Groep 397">
                <a:extLst>
                  <a:ext uri="{FF2B5EF4-FFF2-40B4-BE49-F238E27FC236}">
                    <a16:creationId xmlns:a16="http://schemas.microsoft.com/office/drawing/2014/main" id="{063B72AF-AD48-4C7A-8F2B-093601BD871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7" name="Groep 436">
                  <a:extLst>
                    <a:ext uri="{FF2B5EF4-FFF2-40B4-BE49-F238E27FC236}">
                      <a16:creationId xmlns:a16="http://schemas.microsoft.com/office/drawing/2014/main" id="{BCBDD8E6-60C0-42F2-914E-58116BA177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105FF658-003D-46F5-B577-28A80E7254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B9EEAD7C-A9A5-47F7-A8EC-6CF314F01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3" name="Rechte verbindingslijn 442">
                    <a:extLst>
                      <a:ext uri="{FF2B5EF4-FFF2-40B4-BE49-F238E27FC236}">
                        <a16:creationId xmlns:a16="http://schemas.microsoft.com/office/drawing/2014/main" id="{73B84F0A-DE21-469E-8EB5-5B351D0FD6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4" name="Rechte verbindingslijn 443">
                    <a:extLst>
                      <a:ext uri="{FF2B5EF4-FFF2-40B4-BE49-F238E27FC236}">
                        <a16:creationId xmlns:a16="http://schemas.microsoft.com/office/drawing/2014/main" id="{93538226-FDA2-4498-A818-F599AE8D1C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5" name="Rechte verbindingslijn 444">
                    <a:extLst>
                      <a:ext uri="{FF2B5EF4-FFF2-40B4-BE49-F238E27FC236}">
                        <a16:creationId xmlns:a16="http://schemas.microsoft.com/office/drawing/2014/main" id="{6C84DC34-E029-461A-A42C-194FED0B89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8" name="Groep 437">
                  <a:extLst>
                    <a:ext uri="{FF2B5EF4-FFF2-40B4-BE49-F238E27FC236}">
                      <a16:creationId xmlns:a16="http://schemas.microsoft.com/office/drawing/2014/main" id="{77B862EB-68C8-439A-A47A-033621BE4D3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9" name="Rechthoek 438">
                    <a:extLst>
                      <a:ext uri="{FF2B5EF4-FFF2-40B4-BE49-F238E27FC236}">
                        <a16:creationId xmlns:a16="http://schemas.microsoft.com/office/drawing/2014/main" id="{E7AC57AB-692A-4314-A67E-FB079DD47C5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0" name="Pijl: punthaak 439">
                    <a:extLst>
                      <a:ext uri="{FF2B5EF4-FFF2-40B4-BE49-F238E27FC236}">
                        <a16:creationId xmlns:a16="http://schemas.microsoft.com/office/drawing/2014/main" id="{F97A3A2B-2C71-47DA-8274-7B757853DD7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B3794955-4E34-46D3-80DF-93C3F2AB65C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8" name="Groep 427">
                  <a:extLst>
                    <a:ext uri="{FF2B5EF4-FFF2-40B4-BE49-F238E27FC236}">
                      <a16:creationId xmlns:a16="http://schemas.microsoft.com/office/drawing/2014/main" id="{F3E4B334-B86A-4061-8FFC-3B2EEE904B3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447089C8-AC5E-4EB7-8AA1-4EAB59F86D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53D08AC4-826B-4768-AAE6-E7991C69B1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4" name="Rechte verbindingslijn 433">
                    <a:extLst>
                      <a:ext uri="{FF2B5EF4-FFF2-40B4-BE49-F238E27FC236}">
                        <a16:creationId xmlns:a16="http://schemas.microsoft.com/office/drawing/2014/main" id="{0046971F-A5A4-40E7-9823-DFA3AFCD71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5" name="Rechte verbindingslijn 434">
                    <a:extLst>
                      <a:ext uri="{FF2B5EF4-FFF2-40B4-BE49-F238E27FC236}">
                        <a16:creationId xmlns:a16="http://schemas.microsoft.com/office/drawing/2014/main" id="{45E40783-7559-42BC-AD17-628B1B4C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6" name="Rechte verbindingslijn 435">
                    <a:extLst>
                      <a:ext uri="{FF2B5EF4-FFF2-40B4-BE49-F238E27FC236}">
                        <a16:creationId xmlns:a16="http://schemas.microsoft.com/office/drawing/2014/main" id="{F71D694D-24A6-488E-8F75-2F414C6DF8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9" name="Groep 428">
                  <a:extLst>
                    <a:ext uri="{FF2B5EF4-FFF2-40B4-BE49-F238E27FC236}">
                      <a16:creationId xmlns:a16="http://schemas.microsoft.com/office/drawing/2014/main" id="{41F5745C-3CD8-47F8-9E9C-FECE583E986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0" name="Rechthoek 429">
                    <a:extLst>
                      <a:ext uri="{FF2B5EF4-FFF2-40B4-BE49-F238E27FC236}">
                        <a16:creationId xmlns:a16="http://schemas.microsoft.com/office/drawing/2014/main" id="{D4D85A38-B680-4CA9-A894-436671BA81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1" name="Pijl: punthaak 430">
                    <a:extLst>
                      <a:ext uri="{FF2B5EF4-FFF2-40B4-BE49-F238E27FC236}">
                        <a16:creationId xmlns:a16="http://schemas.microsoft.com/office/drawing/2014/main" id="{8A0A3FE1-E1F2-4620-A1F6-27CB8BD93C7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00" name="Rechte verbindingslijn 399">
                <a:extLst>
                  <a:ext uri="{FF2B5EF4-FFF2-40B4-BE49-F238E27FC236}">
                    <a16:creationId xmlns:a16="http://schemas.microsoft.com/office/drawing/2014/main" id="{52CE893B-8AB3-48EB-BEA4-266451B3A0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1" name="Rechte verbindingslijn 400">
                <a:extLst>
                  <a:ext uri="{FF2B5EF4-FFF2-40B4-BE49-F238E27FC236}">
                    <a16:creationId xmlns:a16="http://schemas.microsoft.com/office/drawing/2014/main" id="{104B0137-E565-422E-937D-649219203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02" name="Groep 401">
                <a:extLst>
                  <a:ext uri="{FF2B5EF4-FFF2-40B4-BE49-F238E27FC236}">
                    <a16:creationId xmlns:a16="http://schemas.microsoft.com/office/drawing/2014/main" id="{9EE00AD8-90C5-470A-AB2F-909D6248E5A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7" name="Rechthoek 416">
                  <a:extLst>
                    <a:ext uri="{FF2B5EF4-FFF2-40B4-BE49-F238E27FC236}">
                      <a16:creationId xmlns:a16="http://schemas.microsoft.com/office/drawing/2014/main" id="{984D2857-F4B9-4812-8DEC-FCA6DA45AE5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8" name="Groep 417">
                  <a:extLst>
                    <a:ext uri="{FF2B5EF4-FFF2-40B4-BE49-F238E27FC236}">
                      <a16:creationId xmlns:a16="http://schemas.microsoft.com/office/drawing/2014/main" id="{039BC886-DB26-4DDF-A52B-EBE2CD43F0E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9" name="Groep 418">
                    <a:extLst>
                      <a:ext uri="{FF2B5EF4-FFF2-40B4-BE49-F238E27FC236}">
                        <a16:creationId xmlns:a16="http://schemas.microsoft.com/office/drawing/2014/main" id="{1E17B6B4-2D74-453E-A33E-5C9606EE1D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E3919644-6E06-409D-824B-9F10284917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8A54C598-6D91-4751-9FCC-7C5F2F8030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5" name="Rechte verbindingslijn 424">
                      <a:extLst>
                        <a:ext uri="{FF2B5EF4-FFF2-40B4-BE49-F238E27FC236}">
                          <a16:creationId xmlns:a16="http://schemas.microsoft.com/office/drawing/2014/main" id="{38A48D28-03B0-46E7-8FB9-5F2EFE108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123697EC-95F4-4F05-8D5A-069A249D03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3AF8327F-4F0E-4DE9-B01C-14817E7053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0" name="Groep 419">
                    <a:extLst>
                      <a:ext uri="{FF2B5EF4-FFF2-40B4-BE49-F238E27FC236}">
                        <a16:creationId xmlns:a16="http://schemas.microsoft.com/office/drawing/2014/main" id="{76DAA39B-544E-43E4-A416-945BC42350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1" name="Rechthoek 420">
                      <a:extLst>
                        <a:ext uri="{FF2B5EF4-FFF2-40B4-BE49-F238E27FC236}">
                          <a16:creationId xmlns:a16="http://schemas.microsoft.com/office/drawing/2014/main" id="{E9FA46A6-FD26-4510-87AB-C78BF3A23A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2" name="Pijl: punthaak 421">
                      <a:extLst>
                        <a:ext uri="{FF2B5EF4-FFF2-40B4-BE49-F238E27FC236}">
                          <a16:creationId xmlns:a16="http://schemas.microsoft.com/office/drawing/2014/main" id="{970055E5-DD5F-422A-8B6C-E9863B14245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3" name="Groep 402">
                <a:extLst>
                  <a:ext uri="{FF2B5EF4-FFF2-40B4-BE49-F238E27FC236}">
                    <a16:creationId xmlns:a16="http://schemas.microsoft.com/office/drawing/2014/main" id="{FCFF5D85-C892-4E19-AF96-6E46DE268D1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6" name="Rechthoek 405">
                  <a:extLst>
                    <a:ext uri="{FF2B5EF4-FFF2-40B4-BE49-F238E27FC236}">
                      <a16:creationId xmlns:a16="http://schemas.microsoft.com/office/drawing/2014/main" id="{E6219B2C-FD7D-49D3-B63E-12548D255F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F0362FDF-C54D-4349-AD65-04C505403D4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759BE7B9-945F-42BD-A017-B613A957476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0AD3D063-6746-4E81-9AD5-2D34B4002E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F542A9EC-2484-4FB9-BD59-A22CC7C9625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6BE27EBF-07C0-466C-8FB9-FC25469CB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DEA4CE81-F332-44E1-A9ED-8ED8153686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6" name="Rechte verbindingslijn 415">
                      <a:extLst>
                        <a:ext uri="{FF2B5EF4-FFF2-40B4-BE49-F238E27FC236}">
                          <a16:creationId xmlns:a16="http://schemas.microsoft.com/office/drawing/2014/main" id="{9581F713-CC14-4054-B2CC-FF1895424C0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9" name="Groep 408">
                    <a:extLst>
                      <a:ext uri="{FF2B5EF4-FFF2-40B4-BE49-F238E27FC236}">
                        <a16:creationId xmlns:a16="http://schemas.microsoft.com/office/drawing/2014/main" id="{27B665F6-F947-464D-822D-EC73BAA6B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0" name="Rechthoek 409">
                      <a:extLst>
                        <a:ext uri="{FF2B5EF4-FFF2-40B4-BE49-F238E27FC236}">
                          <a16:creationId xmlns:a16="http://schemas.microsoft.com/office/drawing/2014/main" id="{DE14B2CF-F741-473D-9B73-941B2D57C0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1" name="Pijl: punthaak 410">
                      <a:extLst>
                        <a:ext uri="{FF2B5EF4-FFF2-40B4-BE49-F238E27FC236}">
                          <a16:creationId xmlns:a16="http://schemas.microsoft.com/office/drawing/2014/main" id="{89CC8E21-0CF1-48B5-A96F-BF48FBDDAA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4" name="Rechthoek 403">
                <a:extLst>
                  <a:ext uri="{FF2B5EF4-FFF2-40B4-BE49-F238E27FC236}">
                    <a16:creationId xmlns:a16="http://schemas.microsoft.com/office/drawing/2014/main" id="{3BF39D64-E4E7-409C-9CE8-946256E9D1B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405" name="Rechthoek 404">
                <a:extLst>
                  <a:ext uri="{FF2B5EF4-FFF2-40B4-BE49-F238E27FC236}">
                    <a16:creationId xmlns:a16="http://schemas.microsoft.com/office/drawing/2014/main" id="{464C4F5E-0877-449C-9DD7-09C9C0E0F13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2DB2FAD-63BF-406D-A675-AFC3D20C23F7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grpSp>
          <p:nvGrpSpPr>
            <p:cNvPr id="375" name="Meer informatie">
              <a:extLst>
                <a:ext uri="{FF2B5EF4-FFF2-40B4-BE49-F238E27FC236}">
                  <a16:creationId xmlns:a16="http://schemas.microsoft.com/office/drawing/2014/main" id="{FB5E8391-0550-4327-AFC1-4843A61FAC33}"/>
                </a:ext>
              </a:extLst>
            </p:cNvPr>
            <p:cNvGrpSpPr/>
            <p:nvPr userDrawn="1"/>
          </p:nvGrpSpPr>
          <p:grpSpPr>
            <a:xfrm>
              <a:off x="-3838247" y="2666058"/>
              <a:ext cx="3592791" cy="598458"/>
              <a:chOff x="-3741486" y="1571591"/>
              <a:chExt cx="3592791" cy="598458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55D5D5EA-777A-4809-9741-44B02286E1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1571591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 dirty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0A11C69F-198A-402C-A4F1-1E133D9D3654}"/>
                  </a:ext>
                </a:extLst>
              </p:cNvPr>
              <p:cNvSpPr/>
              <p:nvPr userDrawn="1"/>
            </p:nvSpPr>
            <p:spPr>
              <a:xfrm>
                <a:off x="-3380966" y="1577926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D7D2F77-09BD-4533-A8DC-042826D407A9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9" name="Rechthoek 378">
              <a:extLst>
                <a:ext uri="{FF2B5EF4-FFF2-40B4-BE49-F238E27FC236}">
                  <a16:creationId xmlns:a16="http://schemas.microsoft.com/office/drawing/2014/main" id="{78CE669F-34F1-45B9-A400-314A297007A0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5600" marR="0" lvl="0" indent="-35560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 typeface="+mj-lt"/>
                <a:buAutoNum type="arabicPeriod"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8A4D407E-6AA3-4EA8-A2AB-30490705C48E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Subtekst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 Light" panose="020B0502040204020203" pitchFamily="34" charset="0"/>
              </a:endParaRPr>
            </a:p>
          </p:txBody>
        </p:sp>
        <p:cxnSp>
          <p:nvCxnSpPr>
            <p:cNvPr id="382" name="Rechte verbindingslijn 381">
              <a:extLst>
                <a:ext uri="{FF2B5EF4-FFF2-40B4-BE49-F238E27FC236}">
                  <a16:creationId xmlns:a16="http://schemas.microsoft.com/office/drawing/2014/main" id="{668A1713-44ED-4F89-9AB3-48BBAD6DFF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83" name="Rechte verbindingslijn 382">
              <a:extLst>
                <a:ext uri="{FF2B5EF4-FFF2-40B4-BE49-F238E27FC236}">
                  <a16:creationId xmlns:a16="http://schemas.microsoft.com/office/drawing/2014/main" id="{A3AAF027-219C-42E2-A1FE-270AF996C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84" name="Rechte verbindingslijn 383">
              <a:extLst>
                <a:ext uri="{FF2B5EF4-FFF2-40B4-BE49-F238E27FC236}">
                  <a16:creationId xmlns:a16="http://schemas.microsoft.com/office/drawing/2014/main" id="{DA7CFDD2-6F66-4441-A59D-6EC2C73F0E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544333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385" name="Rechte verbindingslijn 384">
              <a:extLst>
                <a:ext uri="{FF2B5EF4-FFF2-40B4-BE49-F238E27FC236}">
                  <a16:creationId xmlns:a16="http://schemas.microsoft.com/office/drawing/2014/main" id="{B4679CE4-2608-482D-BF5D-CE30C1771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3400437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</p:grp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1F64F6-5B2A-4F89-8700-47CD76FD23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7075" y="1256457"/>
            <a:ext cx="3597852" cy="4742431"/>
          </a:xfrm>
        </p:spPr>
        <p:txBody>
          <a:bodyPr anchor="ctr">
            <a:normAutofit/>
          </a:bodyPr>
          <a:lstStyle>
            <a:lvl1pPr marL="533400" indent="-533400">
              <a:lnSpc>
                <a:spcPct val="80000"/>
              </a:lnSpc>
              <a:spcAft>
                <a:spcPts val="0"/>
              </a:spcAft>
              <a:buSzPct val="125000"/>
              <a:buFont typeface="+mj-lt"/>
              <a:buAutoNum type="arabicPeriod"/>
              <a:defRPr sz="2000" b="1"/>
            </a:lvl1pPr>
            <a:lvl2pPr marL="533400" indent="0">
              <a:lnSpc>
                <a:spcPct val="80000"/>
              </a:lnSpc>
              <a:spcBef>
                <a:spcPts val="0"/>
              </a:spcBef>
              <a:buNone/>
              <a:defRPr sz="2000"/>
            </a:lvl2pPr>
            <a:lvl3pPr marL="714375" indent="0">
              <a:buNone/>
              <a:defRPr/>
            </a:lvl3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58C3C154-DE14-4121-AE5D-C19008647C54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8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DDAC4423-4305-4619-91C3-42FDFAD70BB1}"/>
              </a:ext>
            </a:extLst>
          </p:cNvPr>
          <p:cNvSpPr/>
          <p:nvPr userDrawn="1"/>
        </p:nvSpPr>
        <p:spPr>
          <a:xfrm>
            <a:off x="0" y="2251386"/>
            <a:ext cx="12207600" cy="207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EE2068B-7FEB-452F-AF63-463F73E6C14E}"/>
              </a:ext>
            </a:extLst>
          </p:cNvPr>
          <p:cNvSpPr/>
          <p:nvPr userDrawn="1"/>
        </p:nvSpPr>
        <p:spPr>
          <a:xfrm>
            <a:off x="-15460" y="0"/>
            <a:ext cx="12207460" cy="103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84" y="169835"/>
            <a:ext cx="3101564" cy="1792647"/>
          </a:xfrm>
          <a:prstGeom prst="rect">
            <a:avLst/>
          </a:prstGeom>
        </p:spPr>
      </p:pic>
      <p:sp>
        <p:nvSpPr>
          <p:cNvPr id="13" name="Tijdelijke aanduiding voor datum 3">
            <a:extLst>
              <a:ext uri="{FF2B5EF4-FFF2-40B4-BE49-F238E27FC236}">
                <a16:creationId xmlns:a16="http://schemas.microsoft.com/office/drawing/2014/main" id="{A23F5830-5234-4387-8A11-4863516A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139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7D2D8520-192E-4976-A965-11B4256F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4134" y="6469029"/>
            <a:ext cx="5511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D760BB72-6456-4EF3-BDEF-60F6B780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7668" y="6467434"/>
            <a:ext cx="1361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16227946-BAAB-494E-B9F5-9CB5761EA7D6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Section slide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AB3B5508-CCB7-4271-A1B1-9589E15B5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760" y="2623900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add a presentation title</a:t>
            </a:r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BC9147FF-B18D-46CF-9864-6112AEE5DF04}"/>
              </a:ext>
            </a:extLst>
          </p:cNvPr>
          <p:cNvGrpSpPr/>
          <p:nvPr userDrawn="1"/>
        </p:nvGrpSpPr>
        <p:grpSpPr>
          <a:xfrm>
            <a:off x="-3840785" y="6130276"/>
            <a:ext cx="3610508" cy="1527408"/>
            <a:chOff x="-3840785" y="5430855"/>
            <a:chExt cx="3610508" cy="1527408"/>
          </a:xfrm>
        </p:grpSpPr>
        <p:grpSp>
          <p:nvGrpSpPr>
            <p:cNvPr id="97" name="Instruction">
              <a:extLst>
                <a:ext uri="{FF2B5EF4-FFF2-40B4-BE49-F238E27FC236}">
                  <a16:creationId xmlns:a16="http://schemas.microsoft.com/office/drawing/2014/main" id="{84B4BD82-4421-4C8A-A5ED-9009D067D4DE}"/>
                </a:ext>
              </a:extLst>
            </p:cNvPr>
            <p:cNvGrpSpPr/>
            <p:nvPr userDrawn="1"/>
          </p:nvGrpSpPr>
          <p:grpSpPr>
            <a:xfrm>
              <a:off x="-3840785" y="5430855"/>
              <a:ext cx="3610508" cy="1527408"/>
              <a:chOff x="-3428327" y="4921339"/>
              <a:chExt cx="3610508" cy="1527408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EE83866E-DAAE-4F4D-8847-AFAB44AB3772}"/>
                  </a:ext>
                </a:extLst>
              </p:cNvPr>
              <p:cNvSpPr/>
              <p:nvPr userDrawn="1"/>
            </p:nvSpPr>
            <p:spPr>
              <a:xfrm>
                <a:off x="-3419345" y="4921339"/>
                <a:ext cx="3176012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Edit footer</a:t>
                </a:r>
              </a:p>
            </p:txBody>
          </p:sp>
          <p:sp>
            <p:nvSpPr>
              <p:cNvPr id="103" name="Ovaal 102">
                <a:extLst>
                  <a:ext uri="{FF2B5EF4-FFF2-40B4-BE49-F238E27FC236}">
                    <a16:creationId xmlns:a16="http://schemas.microsoft.com/office/drawing/2014/main" id="{34435612-F54E-4A25-9C75-95B28337666E}"/>
                  </a:ext>
                </a:extLst>
              </p:cNvPr>
              <p:cNvSpPr/>
              <p:nvPr userDrawn="1"/>
            </p:nvSpPr>
            <p:spPr>
              <a:xfrm>
                <a:off x="-3428327" y="525833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DE2538D1-5396-4841-A84C-584B956D3382}"/>
                  </a:ext>
                </a:extLst>
              </p:cNvPr>
              <p:cNvSpPr/>
              <p:nvPr userDrawn="1"/>
            </p:nvSpPr>
            <p:spPr>
              <a:xfrm>
                <a:off x="-3055742" y="5255586"/>
                <a:ext cx="2069456" cy="38594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Go to the tab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‘Insert’ 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click on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‘Header &amp; Footer’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105" name="Ovaal 104">
                <a:extLst>
                  <a:ext uri="{FF2B5EF4-FFF2-40B4-BE49-F238E27FC236}">
                    <a16:creationId xmlns:a16="http://schemas.microsoft.com/office/drawing/2014/main" id="{1E0D4060-48C4-4EF2-9AC8-0E7BD0B595C3}"/>
                  </a:ext>
                </a:extLst>
              </p:cNvPr>
              <p:cNvSpPr/>
              <p:nvPr userDrawn="1"/>
            </p:nvSpPr>
            <p:spPr>
              <a:xfrm>
                <a:off x="-3428327" y="5822501"/>
                <a:ext cx="260914" cy="259683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BD35CA3-1FAC-4517-BCE9-99708BCA3D60}"/>
                  </a:ext>
                </a:extLst>
              </p:cNvPr>
              <p:cNvSpPr/>
              <p:nvPr userDrawn="1"/>
            </p:nvSpPr>
            <p:spPr>
              <a:xfrm>
                <a:off x="-3062645" y="5777416"/>
                <a:ext cx="3244826" cy="6713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Type the preferred name of the footer in the text box. Next, click on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‘Apply to All’ 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 apply the changes to all the slides.</a:t>
                </a:r>
              </a:p>
            </p:txBody>
          </p: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0495E8A0-BE9F-47E2-879E-EC3489CA2757}"/>
                  </a:ext>
                </a:extLst>
              </p:cNvPr>
              <p:cNvGrpSpPr/>
              <p:nvPr userDrawn="1"/>
            </p:nvGrpSpPr>
            <p:grpSpPr>
              <a:xfrm>
                <a:off x="-283042" y="4933248"/>
                <a:ext cx="465223" cy="750023"/>
                <a:chOff x="-306946" y="4927272"/>
                <a:chExt cx="465223" cy="750023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0071C065-7E0B-4E84-8707-9BDD9FFEC69F}"/>
                    </a:ext>
                  </a:extLst>
                </p:cNvPr>
                <p:cNvGrpSpPr/>
                <p:nvPr userDrawn="1"/>
              </p:nvGrpSpPr>
              <p:grpSpPr>
                <a:xfrm>
                  <a:off x="-217871" y="4927272"/>
                  <a:ext cx="287071" cy="379107"/>
                  <a:chOff x="-3494382" y="227692"/>
                  <a:chExt cx="322125" cy="379107"/>
                </a:xfrm>
              </p:grpSpPr>
              <p:sp>
                <p:nvSpPr>
                  <p:cNvPr id="110" name="Rechthoek met één afgeknipte en afgeronde hoek 47">
                    <a:extLst>
                      <a:ext uri="{FF2B5EF4-FFF2-40B4-BE49-F238E27FC236}">
                        <a16:creationId xmlns:a16="http://schemas.microsoft.com/office/drawing/2014/main" id="{70221CCC-2B42-405B-8773-BB5C1D4485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94382" y="227692"/>
                    <a:ext cx="322125" cy="379107"/>
                  </a:xfrm>
                  <a:prstGeom prst="snipRoundRect">
                    <a:avLst>
                      <a:gd name="adj1" fmla="val 0"/>
                      <a:gd name="adj2" fmla="val 33753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hthoekige driehoek 110">
                    <a:extLst>
                      <a:ext uri="{FF2B5EF4-FFF2-40B4-BE49-F238E27FC236}">
                        <a16:creationId xmlns:a16="http://schemas.microsoft.com/office/drawing/2014/main" id="{45E16361-21F2-4099-838C-1A72DA4455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77340" y="230938"/>
                    <a:ext cx="103133" cy="93757"/>
                  </a:xfrm>
                  <a:prstGeom prst="rt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329523E9-6297-4C4D-AF8B-C5B934F7BE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57476" y="254130"/>
                    <a:ext cx="140930" cy="70565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EDCFB25-332A-486F-AC17-D45675E04F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464181" y="525710"/>
                    <a:ext cx="261727" cy="6140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DD2BC891-4D01-4EFE-A11D-31AF3C75C647}"/>
                    </a:ext>
                  </a:extLst>
                </p:cNvPr>
                <p:cNvSpPr/>
                <p:nvPr userDrawn="1"/>
              </p:nvSpPr>
              <p:spPr>
                <a:xfrm>
                  <a:off x="-306946" y="5291345"/>
                  <a:ext cx="465223" cy="38595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9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Header &amp; Footer</a:t>
                  </a:r>
                </a:p>
              </p:txBody>
            </p:sp>
          </p:grp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3EB24AAA-BCE2-46D6-AADC-ABBB45A5CC86}"/>
                </a:ext>
              </a:extLst>
            </p:cNvPr>
            <p:cNvGrpSpPr/>
            <p:nvPr userDrawn="1"/>
          </p:nvGrpSpPr>
          <p:grpSpPr>
            <a:xfrm>
              <a:off x="-3831804" y="5665129"/>
              <a:ext cx="3601527" cy="1192871"/>
              <a:chOff x="-3831804" y="5665129"/>
              <a:chExt cx="3176013" cy="1192871"/>
            </a:xfrm>
          </p:grpSpPr>
          <p:cxnSp>
            <p:nvCxnSpPr>
              <p:cNvPr id="99" name="Rechte verbindingslijn 98">
                <a:extLst>
                  <a:ext uri="{FF2B5EF4-FFF2-40B4-BE49-F238E27FC236}">
                    <a16:creationId xmlns:a16="http://schemas.microsoft.com/office/drawing/2014/main" id="{6E7AD510-96EC-4A6B-BCAE-FB18F325B5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5665129"/>
                <a:ext cx="262847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100" name="Rechte verbindingslijn 99">
                <a:extLst>
                  <a:ext uri="{FF2B5EF4-FFF2-40B4-BE49-F238E27FC236}">
                    <a16:creationId xmlns:a16="http://schemas.microsoft.com/office/drawing/2014/main" id="{29684951-A043-4EBF-AE08-6BA643F4D1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1909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  <p:cxnSp>
            <p:nvCxnSpPr>
              <p:cNvPr id="101" name="Rechte verbindingslijn 100">
                <a:extLst>
                  <a:ext uri="{FF2B5EF4-FFF2-40B4-BE49-F238E27FC236}">
                    <a16:creationId xmlns:a16="http://schemas.microsoft.com/office/drawing/2014/main" id="{BBDB361D-5729-487D-AD9D-41D68DBB7F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831804" y="6858000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2"/>
                </a:solidFill>
                <a:prstDash val="solid"/>
              </a:ln>
              <a:effectLst/>
            </p:spPr>
          </p:cxnSp>
        </p:grpSp>
      </p:grpSp>
      <p:grpSp>
        <p:nvGrpSpPr>
          <p:cNvPr id="114" name="Groep 113">
            <a:extLst>
              <a:ext uri="{FF2B5EF4-FFF2-40B4-BE49-F238E27FC236}">
                <a16:creationId xmlns:a16="http://schemas.microsoft.com/office/drawing/2014/main" id="{8A818631-0103-4D60-ABCE-4932548A4DC3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C90493FC-D2BB-49C5-BAF1-B81DDD6FBC90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8C77B5EF-0518-41E8-BD15-07003B877CB0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82CD3E80-C2E2-4E6F-8EE9-B9DAD9EA61F2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90EA779B-91F2-4430-90BB-91948F4B530A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19" name="Groep 118">
              <a:extLst>
                <a:ext uri="{FF2B5EF4-FFF2-40B4-BE49-F238E27FC236}">
                  <a16:creationId xmlns:a16="http://schemas.microsoft.com/office/drawing/2014/main" id="{D6B514A3-3E4B-4284-AAA1-3DD6A58FDAA4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43" name="Rechthoek 142">
                <a:extLst>
                  <a:ext uri="{FF2B5EF4-FFF2-40B4-BE49-F238E27FC236}">
                    <a16:creationId xmlns:a16="http://schemas.microsoft.com/office/drawing/2014/main" id="{DEFAD405-894B-4D75-8666-9F5799C869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24157BFA-8EA1-4952-812E-FEB39C7C2D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Rechte verbindingslijn 144">
                <a:extLst>
                  <a:ext uri="{FF2B5EF4-FFF2-40B4-BE49-F238E27FC236}">
                    <a16:creationId xmlns:a16="http://schemas.microsoft.com/office/drawing/2014/main" id="{93051FBD-AAFD-4696-94C4-86E9329FE8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53B69556-2BFD-4934-9258-3D5CD4FFD6A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ep 146">
                <a:extLst>
                  <a:ext uri="{FF2B5EF4-FFF2-40B4-BE49-F238E27FC236}">
                    <a16:creationId xmlns:a16="http://schemas.microsoft.com/office/drawing/2014/main" id="{E6E9C5CC-6AA0-4767-8EEF-D7DA6D4C910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95D6CF79-5229-4192-B9CC-AF693C7FEAC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0" name="Rechte verbindingslijn 189">
                    <a:extLst>
                      <a:ext uri="{FF2B5EF4-FFF2-40B4-BE49-F238E27FC236}">
                        <a16:creationId xmlns:a16="http://schemas.microsoft.com/office/drawing/2014/main" id="{197D477A-FC42-4268-ADDA-CCC2D29833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190">
                    <a:extLst>
                      <a:ext uri="{FF2B5EF4-FFF2-40B4-BE49-F238E27FC236}">
                        <a16:creationId xmlns:a16="http://schemas.microsoft.com/office/drawing/2014/main" id="{AD0CD0C4-1F7D-40D0-85FA-563044E98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191">
                    <a:extLst>
                      <a:ext uri="{FF2B5EF4-FFF2-40B4-BE49-F238E27FC236}">
                        <a16:creationId xmlns:a16="http://schemas.microsoft.com/office/drawing/2014/main" id="{9FEDE871-BC40-49D3-AC52-EEC317D5A9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85507B37-C9A2-4A05-BB75-8EB1BB7F63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96DB816F-5CF7-4167-90DD-A49415EEAC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CD4042DA-A11A-4F62-AC3A-B6DCF33A9AA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187">
                    <a:extLst>
                      <a:ext uri="{FF2B5EF4-FFF2-40B4-BE49-F238E27FC236}">
                        <a16:creationId xmlns:a16="http://schemas.microsoft.com/office/drawing/2014/main" id="{770D90EA-65B3-4A89-9408-A5EE223638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188">
                    <a:extLst>
                      <a:ext uri="{FF2B5EF4-FFF2-40B4-BE49-F238E27FC236}">
                        <a16:creationId xmlns:a16="http://schemas.microsoft.com/office/drawing/2014/main" id="{82A1AF39-0240-42C2-A4C8-A9AAAD0860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CD129F7E-4D5E-4AA1-9638-A545065A6A5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77" name="Groep 176">
                  <a:extLst>
                    <a:ext uri="{FF2B5EF4-FFF2-40B4-BE49-F238E27FC236}">
                      <a16:creationId xmlns:a16="http://schemas.microsoft.com/office/drawing/2014/main" id="{11B739B1-3B91-4365-9833-317D65F4C5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93FC6AA5-526B-4EB7-B691-D2F05E001B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037A4740-EBC7-4F06-A158-242EAF9B90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44D79264-76E4-4287-A339-BE9A23374D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45B7B921-DB12-4A32-A8A6-E6C35A5888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3B4CD3F-54BB-4B34-868A-D9B59BD936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7D7FFE9C-2C62-4567-8599-5A8F455748F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A3DF66AA-93CB-44D4-8CD2-2F2A9FA47F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" name="Pijl: punthaak 179">
                    <a:extLst>
                      <a:ext uri="{FF2B5EF4-FFF2-40B4-BE49-F238E27FC236}">
                        <a16:creationId xmlns:a16="http://schemas.microsoft.com/office/drawing/2014/main" id="{D861E075-8D71-421C-A651-0F981A3AD30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28E0AA7A-075F-4C6D-8CAB-0287215DAF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408E3819-7AC7-4B1F-9CF5-48A9A82009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51" name="Groep 150">
                <a:extLst>
                  <a:ext uri="{FF2B5EF4-FFF2-40B4-BE49-F238E27FC236}">
                    <a16:creationId xmlns:a16="http://schemas.microsoft.com/office/drawing/2014/main" id="{57CF1DCF-86A2-4906-87B8-99A4BAB15E8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3ACD81B-1A76-42DF-8901-1D13CEED411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7057EDAC-B477-49D6-9E27-A33F2BC493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68" name="Groep 167">
                    <a:extLst>
                      <a:ext uri="{FF2B5EF4-FFF2-40B4-BE49-F238E27FC236}">
                        <a16:creationId xmlns:a16="http://schemas.microsoft.com/office/drawing/2014/main" id="{7094238C-3A47-42BC-A9F3-9664569109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72" name="Rechte verbindingslijn 171">
                      <a:extLst>
                        <a:ext uri="{FF2B5EF4-FFF2-40B4-BE49-F238E27FC236}">
                          <a16:creationId xmlns:a16="http://schemas.microsoft.com/office/drawing/2014/main" id="{EE368A62-BEED-4C48-B675-956D719184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172">
                      <a:extLst>
                        <a:ext uri="{FF2B5EF4-FFF2-40B4-BE49-F238E27FC236}">
                          <a16:creationId xmlns:a16="http://schemas.microsoft.com/office/drawing/2014/main" id="{9C73CA1A-CA0C-4737-B5AF-85A72D7102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173">
                      <a:extLst>
                        <a:ext uri="{FF2B5EF4-FFF2-40B4-BE49-F238E27FC236}">
                          <a16:creationId xmlns:a16="http://schemas.microsoft.com/office/drawing/2014/main" id="{0080CE9C-CAF9-4EFC-ABB8-53E39A9D1B1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5" name="Rechte verbindingslijn 174">
                      <a:extLst>
                        <a:ext uri="{FF2B5EF4-FFF2-40B4-BE49-F238E27FC236}">
                          <a16:creationId xmlns:a16="http://schemas.microsoft.com/office/drawing/2014/main" id="{34970345-E4D4-42FD-92A8-20A51CBF437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6" name="Rechte verbindingslijn 175">
                      <a:extLst>
                        <a:ext uri="{FF2B5EF4-FFF2-40B4-BE49-F238E27FC236}">
                          <a16:creationId xmlns:a16="http://schemas.microsoft.com/office/drawing/2014/main" id="{6BA36150-F71E-43F2-878D-6FB92FB77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9" name="Groep 168">
                    <a:extLst>
                      <a:ext uri="{FF2B5EF4-FFF2-40B4-BE49-F238E27FC236}">
                        <a16:creationId xmlns:a16="http://schemas.microsoft.com/office/drawing/2014/main" id="{E846F7C7-CCF6-4806-9250-022C081B01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E61F882-5C83-4629-9BC4-01841CA8ED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Pijl: punthaak 170">
                      <a:extLst>
                        <a:ext uri="{FF2B5EF4-FFF2-40B4-BE49-F238E27FC236}">
                          <a16:creationId xmlns:a16="http://schemas.microsoft.com/office/drawing/2014/main" id="{52AC4B76-989E-49A7-AAD1-771D966F326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C29590D2-0E25-4020-9D12-F465900057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678CC5AF-3E9A-4A6E-A718-FAA1302326E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6" name="Groep 155">
                  <a:extLst>
                    <a:ext uri="{FF2B5EF4-FFF2-40B4-BE49-F238E27FC236}">
                      <a16:creationId xmlns:a16="http://schemas.microsoft.com/office/drawing/2014/main" id="{6E6EA308-D41B-4F7E-9470-A23F67DA161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57" name="Groep 156">
                    <a:extLst>
                      <a:ext uri="{FF2B5EF4-FFF2-40B4-BE49-F238E27FC236}">
                        <a16:creationId xmlns:a16="http://schemas.microsoft.com/office/drawing/2014/main" id="{399E18D7-A984-48F4-A269-B98B1FCA129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61" name="Rechte verbindingslijn 160">
                      <a:extLst>
                        <a:ext uri="{FF2B5EF4-FFF2-40B4-BE49-F238E27FC236}">
                          <a16:creationId xmlns:a16="http://schemas.microsoft.com/office/drawing/2014/main" id="{2A29DA24-D293-4777-AECF-A5294B7D5C7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2" name="Rechte verbindingslijn 161">
                      <a:extLst>
                        <a:ext uri="{FF2B5EF4-FFF2-40B4-BE49-F238E27FC236}">
                          <a16:creationId xmlns:a16="http://schemas.microsoft.com/office/drawing/2014/main" id="{304D85A6-F2DA-427B-B5A0-3873C18792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3" name="Rechte verbindingslijn 162">
                      <a:extLst>
                        <a:ext uri="{FF2B5EF4-FFF2-40B4-BE49-F238E27FC236}">
                          <a16:creationId xmlns:a16="http://schemas.microsoft.com/office/drawing/2014/main" id="{EB0DA59A-8316-4813-BCD8-54EA5AB26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4" name="Rechte verbindingslijn 163">
                      <a:extLst>
                        <a:ext uri="{FF2B5EF4-FFF2-40B4-BE49-F238E27FC236}">
                          <a16:creationId xmlns:a16="http://schemas.microsoft.com/office/drawing/2014/main" id="{C0562119-A64C-4350-9EAF-AA507247E5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65" name="Rechte verbindingslijn 164">
                      <a:extLst>
                        <a:ext uri="{FF2B5EF4-FFF2-40B4-BE49-F238E27FC236}">
                          <a16:creationId xmlns:a16="http://schemas.microsoft.com/office/drawing/2014/main" id="{D3FC72D4-CA9D-4153-B275-82D37C802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8" name="Groep 157">
                    <a:extLst>
                      <a:ext uri="{FF2B5EF4-FFF2-40B4-BE49-F238E27FC236}">
                        <a16:creationId xmlns:a16="http://schemas.microsoft.com/office/drawing/2014/main" id="{C97ED1CD-869D-4CC3-A1E7-61A457038CE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A7A6B32C-CFFF-4708-99F9-5D002DCBC9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Pijl: punthaak 159">
                      <a:extLst>
                        <a:ext uri="{FF2B5EF4-FFF2-40B4-BE49-F238E27FC236}">
                          <a16:creationId xmlns:a16="http://schemas.microsoft.com/office/drawing/2014/main" id="{258F0B3C-61A2-427C-A5F6-716EEE0B53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27C351DD-61F2-4590-91EA-6986CCBD085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4CF68DE1-99B2-4161-8A72-07D33C297AB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AA392B1B-C2CE-470C-92F3-A47338169E3E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3AB25B36-3DD3-4C3E-970A-108B015760A0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99B71E01-25FC-4865-8BF5-F4A8463D24C2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1B74C2F6-E42F-4F75-90DD-F9ECD1D87858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24" name="Meer informatie">
              <a:extLst>
                <a:ext uri="{FF2B5EF4-FFF2-40B4-BE49-F238E27FC236}">
                  <a16:creationId xmlns:a16="http://schemas.microsoft.com/office/drawing/2014/main" id="{E5ADE156-7D89-406D-9460-711DE7C613F7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41" name="Freeform 101">
                <a:extLst>
                  <a:ext uri="{FF2B5EF4-FFF2-40B4-BE49-F238E27FC236}">
                    <a16:creationId xmlns:a16="http://schemas.microsoft.com/office/drawing/2014/main" id="{950D3A45-7232-4609-88F6-E38EE0A76F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FCF1497-345F-4038-88F2-423BA86A6195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9004E3F7-0871-470D-BBB6-996B5DA614A0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D0F22440-BD1C-404C-8FCB-A7515D4559D0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00C233D8-5A89-461C-8D4F-E84E12C98FAB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2196CA4C-D1AC-48C5-8AE2-4D8BB5BF13D6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23A56173-F42B-4D46-950A-48B92EF9FB17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EF455330-A2E5-431B-BDAD-A4765D77B4F9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31" name="Rechte verbindingslijn 130">
              <a:extLst>
                <a:ext uri="{FF2B5EF4-FFF2-40B4-BE49-F238E27FC236}">
                  <a16:creationId xmlns:a16="http://schemas.microsoft.com/office/drawing/2014/main" id="{3E5C12F5-F7B8-4B93-B9AE-7635B1FDF2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3488161F-5352-4595-B7E8-655E18F5E2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33" name="Rechte verbindingslijn 132">
              <a:extLst>
                <a:ext uri="{FF2B5EF4-FFF2-40B4-BE49-F238E27FC236}">
                  <a16:creationId xmlns:a16="http://schemas.microsoft.com/office/drawing/2014/main" id="{A44C4A96-5B56-4580-BDA8-BEE16A26A4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34" name="Rechte verbindingslijn 133">
              <a:extLst>
                <a:ext uri="{FF2B5EF4-FFF2-40B4-BE49-F238E27FC236}">
                  <a16:creationId xmlns:a16="http://schemas.microsoft.com/office/drawing/2014/main" id="{5E257563-0491-47CF-9249-F00635BB1C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00E7324F-749D-4858-AE44-A7A17D300CE7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E1F0D14-D0E0-4ABB-8200-3B759BFF3F12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28ADC28B-FFD0-4A82-8E74-CA2592DCEAA0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FA9D0BA9-EE88-4DCF-96DB-5415DEA3E2D9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9B183C4A-C6FC-4E11-995D-1F5354E622DD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3020A79F-14C4-4867-88BD-06C239DD6FCE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96" name="Tekstvak 195">
            <a:extLst>
              <a:ext uri="{FF2B5EF4-FFF2-40B4-BE49-F238E27FC236}">
                <a16:creationId xmlns:a16="http://schemas.microsoft.com/office/drawing/2014/main" id="{D9068AB8-9791-4C0E-A800-F1F11BAB2864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1: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2031A8C8-B48B-4416-9245-3D33151DACD6}"/>
              </a:ext>
            </a:extLst>
          </p:cNvPr>
          <p:cNvSpPr/>
          <p:nvPr userDrawn="1"/>
        </p:nvSpPr>
        <p:spPr>
          <a:xfrm>
            <a:off x="0" y="2388678"/>
            <a:ext cx="12203595" cy="954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7">
            <a:extLst>
              <a:ext uri="{FF2B5EF4-FFF2-40B4-BE49-F238E27FC236}">
                <a16:creationId xmlns:a16="http://schemas.microsoft.com/office/drawing/2014/main" id="{A2702213-9D1C-429C-B562-59A9997012D1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7" name="Table 13">
            <a:extLst>
              <a:ext uri="{FF2B5EF4-FFF2-40B4-BE49-F238E27FC236}">
                <a16:creationId xmlns:a16="http://schemas.microsoft.com/office/drawing/2014/main" id="{345CA417-E11E-490C-A75B-702B440A62B2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18" name="Picture 2">
            <a:extLst>
              <a:ext uri="{FF2B5EF4-FFF2-40B4-BE49-F238E27FC236}">
                <a16:creationId xmlns:a16="http://schemas.microsoft.com/office/drawing/2014/main" id="{08773978-0E55-438A-981E-B0F27C3FD6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0" name="Tijdelijke aanduiding voor datum 3">
            <a:extLst>
              <a:ext uri="{FF2B5EF4-FFF2-40B4-BE49-F238E27FC236}">
                <a16:creationId xmlns:a16="http://schemas.microsoft.com/office/drawing/2014/main" id="{4C86B426-397C-4D0F-BA2A-7394D211D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 dirty="0"/>
          </a:p>
        </p:txBody>
      </p:sp>
      <p:sp>
        <p:nvSpPr>
          <p:cNvPr id="121" name="Tijdelijke aanduiding voor voettekst 4">
            <a:extLst>
              <a:ext uri="{FF2B5EF4-FFF2-40B4-BE49-F238E27FC236}">
                <a16:creationId xmlns:a16="http://schemas.microsoft.com/office/drawing/2014/main" id="{65507CBA-43E9-4933-8AC5-229EA544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93086"/>
            <a:ext cx="12192000" cy="954883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Section Header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620"/>
            <a:ext cx="9144000" cy="1399478"/>
          </a:xfrm>
        </p:spPr>
        <p:txBody>
          <a:bodyPr>
            <a:normAutofit/>
          </a:bodyPr>
          <a:lstStyle>
            <a:lvl1pPr marL="0" indent="0" algn="ctr">
              <a:buNone/>
              <a:defRPr lang="en-GB" sz="2300" kern="1200" spc="-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97" name="Rechthoek 96">
            <a:extLst>
              <a:ext uri="{FF2B5EF4-FFF2-40B4-BE49-F238E27FC236}">
                <a16:creationId xmlns:a16="http://schemas.microsoft.com/office/drawing/2014/main" id="{F4A47E7F-1564-428B-88A6-AED4ECB55EE2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 dirty="0"/>
              <a:t>General 1: Section Header</a:t>
            </a:r>
          </a:p>
        </p:txBody>
      </p:sp>
      <p:sp>
        <p:nvSpPr>
          <p:cNvPr id="122" name="Tijdelijke aanduiding voor dianummer 5">
            <a:extLst>
              <a:ext uri="{FF2B5EF4-FFF2-40B4-BE49-F238E27FC236}">
                <a16:creationId xmlns:a16="http://schemas.microsoft.com/office/drawing/2014/main" id="{46A59491-FEF1-4AF5-99DE-F2FC77D0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DD2B6FFB-1A22-44DE-ABF3-56135BD77CAE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69A205CC-65FA-4145-BE04-577EA841A944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 dirty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AD157FC4-1513-40B5-AA49-EE124D93315F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 dirty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F4A06762-4CFE-4CC7-8D8B-625875B51676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1AB7F953-2112-4E3D-9D38-58F5FF979457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96F07667-8C49-47BB-8DDB-77C14604C742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A1DC445E-CEF7-4E60-AB02-C9D461A8BE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4" name="Rechte verbindingslijn 153">
                <a:extLst>
                  <a:ext uri="{FF2B5EF4-FFF2-40B4-BE49-F238E27FC236}">
                    <a16:creationId xmlns:a16="http://schemas.microsoft.com/office/drawing/2014/main" id="{39EAB45D-E57A-4C38-B9E6-693EE15FF4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D8747A76-939C-4747-9BD4-CF8DB05A07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6D01B0AE-6F36-4A0D-8DC7-C6B96126459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47037000-EE9A-47A3-AD9E-DC0AF6DE129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6" name="Groep 195">
                  <a:extLst>
                    <a:ext uri="{FF2B5EF4-FFF2-40B4-BE49-F238E27FC236}">
                      <a16:creationId xmlns:a16="http://schemas.microsoft.com/office/drawing/2014/main" id="{01DA2A95-3579-42EB-AE59-163459A7612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00" name="Rechte verbindingslijn 199">
                    <a:extLst>
                      <a:ext uri="{FF2B5EF4-FFF2-40B4-BE49-F238E27FC236}">
                        <a16:creationId xmlns:a16="http://schemas.microsoft.com/office/drawing/2014/main" id="{50409219-B816-487E-9EB2-FD34B71B2A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E3B33CF9-FCBF-4836-80FC-70575E07B1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D25BD05-A008-4C7E-AE3A-2A53F72C9A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732EEA28-F3AF-4F20-ACA0-26CAF3F473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D4193255-FEDF-4D2E-A45C-806F2E1A45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6AA271E7-83F5-4992-AC12-DD07DFC938F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8" name="Rechthoek 197">
                    <a:extLst>
                      <a:ext uri="{FF2B5EF4-FFF2-40B4-BE49-F238E27FC236}">
                        <a16:creationId xmlns:a16="http://schemas.microsoft.com/office/drawing/2014/main" id="{B86F278A-7ABE-4A52-B0DA-5D285676C7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Pijl: punthaak 198">
                    <a:extLst>
                      <a:ext uri="{FF2B5EF4-FFF2-40B4-BE49-F238E27FC236}">
                        <a16:creationId xmlns:a16="http://schemas.microsoft.com/office/drawing/2014/main" id="{0863C828-963E-499E-A5C3-58A0FCA37F4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Groep 157">
                <a:extLst>
                  <a:ext uri="{FF2B5EF4-FFF2-40B4-BE49-F238E27FC236}">
                    <a16:creationId xmlns:a16="http://schemas.microsoft.com/office/drawing/2014/main" id="{C9AA107F-F99A-4762-A378-EC1B1ADAE92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B41BFC13-12B9-4204-9782-589446766CE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1" name="Rechte verbindingslijn 190">
                    <a:extLst>
                      <a:ext uri="{FF2B5EF4-FFF2-40B4-BE49-F238E27FC236}">
                        <a16:creationId xmlns:a16="http://schemas.microsoft.com/office/drawing/2014/main" id="{2BB05595-1CD0-45A1-8DA9-F74AB10BE8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191">
                    <a:extLst>
                      <a:ext uri="{FF2B5EF4-FFF2-40B4-BE49-F238E27FC236}">
                        <a16:creationId xmlns:a16="http://schemas.microsoft.com/office/drawing/2014/main" id="{7AEEF5AD-B8E6-4688-84BA-BAD2D3B34A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29BE98F3-DAFC-4B01-AC0E-4D903DBACE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0B16ED24-0731-4461-953D-2F645E8ED0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D41D25A1-0D23-425F-9FEF-84078EBF1F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1248A64D-AC2E-476B-AE45-BDD0E108DFF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9" name="Rechthoek 188">
                    <a:extLst>
                      <a:ext uri="{FF2B5EF4-FFF2-40B4-BE49-F238E27FC236}">
                        <a16:creationId xmlns:a16="http://schemas.microsoft.com/office/drawing/2014/main" id="{DBAD75D2-4440-4427-8D36-0F0805613D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Pijl: punthaak 189">
                    <a:extLst>
                      <a:ext uri="{FF2B5EF4-FFF2-40B4-BE49-F238E27FC236}">
                        <a16:creationId xmlns:a16="http://schemas.microsoft.com/office/drawing/2014/main" id="{A419AE06-2E82-48D1-BF6D-84CF041B11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00D423BD-BC3C-444B-98DD-55C9B3AF5F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E76DFD7F-06A0-4241-8B5A-F46D2DDB1B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64DE9A6B-03A6-4E0C-BFE5-E73450F6F9B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A0BF48A-A1AB-475C-95FF-EC3881A499A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7" name="Groep 176">
                  <a:extLst>
                    <a:ext uri="{FF2B5EF4-FFF2-40B4-BE49-F238E27FC236}">
                      <a16:creationId xmlns:a16="http://schemas.microsoft.com/office/drawing/2014/main" id="{4089AA38-83A7-457A-AD3C-B727D1150F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8" name="Groep 177">
                    <a:extLst>
                      <a:ext uri="{FF2B5EF4-FFF2-40B4-BE49-F238E27FC236}">
                        <a16:creationId xmlns:a16="http://schemas.microsoft.com/office/drawing/2014/main" id="{3D1CD939-E0AC-49F1-952F-268788904B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2" name="Rechte verbindingslijn 181">
                      <a:extLst>
                        <a:ext uri="{FF2B5EF4-FFF2-40B4-BE49-F238E27FC236}">
                          <a16:creationId xmlns:a16="http://schemas.microsoft.com/office/drawing/2014/main" id="{BF6050AF-A18B-4A34-8BE7-A2045B06CA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182">
                      <a:extLst>
                        <a:ext uri="{FF2B5EF4-FFF2-40B4-BE49-F238E27FC236}">
                          <a16:creationId xmlns:a16="http://schemas.microsoft.com/office/drawing/2014/main" id="{A3BEFDCC-0AC7-4464-8010-B65B1AACD26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183">
                      <a:extLst>
                        <a:ext uri="{FF2B5EF4-FFF2-40B4-BE49-F238E27FC236}">
                          <a16:creationId xmlns:a16="http://schemas.microsoft.com/office/drawing/2014/main" id="{B4A77924-95CF-4601-B735-5D933AEFF2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8C891165-6B12-4B14-B0A1-A39F277C7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78E25A7C-A936-435F-B7C4-B9D1788FD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9" name="Groep 178">
                    <a:extLst>
                      <a:ext uri="{FF2B5EF4-FFF2-40B4-BE49-F238E27FC236}">
                        <a16:creationId xmlns:a16="http://schemas.microsoft.com/office/drawing/2014/main" id="{8BD17570-71F3-47F4-8BE9-678EBA2B15D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0" name="Rechthoek 179">
                      <a:extLst>
                        <a:ext uri="{FF2B5EF4-FFF2-40B4-BE49-F238E27FC236}">
                          <a16:creationId xmlns:a16="http://schemas.microsoft.com/office/drawing/2014/main" id="{8D938D0D-FA77-4123-8D03-9020AECCD9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1" name="Pijl: punthaak 180">
                      <a:extLst>
                        <a:ext uri="{FF2B5EF4-FFF2-40B4-BE49-F238E27FC236}">
                          <a16:creationId xmlns:a16="http://schemas.microsoft.com/office/drawing/2014/main" id="{43776051-DE78-43F9-AD2D-9ACF7C9EE1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F162CF35-5AA4-490A-B8AE-0271F9B6C1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1789F74-9258-43F8-B29F-CF09EF7047C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AE67FA15-D5C1-4616-AE20-F5BA07433D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F16D70AD-3893-49B0-B523-3B857079C65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1" name="Rechte verbindingslijn 170">
                      <a:extLst>
                        <a:ext uri="{FF2B5EF4-FFF2-40B4-BE49-F238E27FC236}">
                          <a16:creationId xmlns:a16="http://schemas.microsoft.com/office/drawing/2014/main" id="{BC53DC80-0288-4AA5-AAD5-CA498B65CC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171">
                      <a:extLst>
                        <a:ext uri="{FF2B5EF4-FFF2-40B4-BE49-F238E27FC236}">
                          <a16:creationId xmlns:a16="http://schemas.microsoft.com/office/drawing/2014/main" id="{94223E07-3DA3-4E63-B3E6-935DB2A459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172">
                      <a:extLst>
                        <a:ext uri="{FF2B5EF4-FFF2-40B4-BE49-F238E27FC236}">
                          <a16:creationId xmlns:a16="http://schemas.microsoft.com/office/drawing/2014/main" id="{46F67D04-2E97-4BE1-8D43-48BC255385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173">
                      <a:extLst>
                        <a:ext uri="{FF2B5EF4-FFF2-40B4-BE49-F238E27FC236}">
                          <a16:creationId xmlns:a16="http://schemas.microsoft.com/office/drawing/2014/main" id="{91803DDE-A4E7-4B10-A1CA-ED059EC612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5" name="Rechte verbindingslijn 174">
                      <a:extLst>
                        <a:ext uri="{FF2B5EF4-FFF2-40B4-BE49-F238E27FC236}">
                          <a16:creationId xmlns:a16="http://schemas.microsoft.com/office/drawing/2014/main" id="{540518B5-BED8-468A-B4FF-1D7C11EC29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8" name="Groep 167">
                    <a:extLst>
                      <a:ext uri="{FF2B5EF4-FFF2-40B4-BE49-F238E27FC236}">
                        <a16:creationId xmlns:a16="http://schemas.microsoft.com/office/drawing/2014/main" id="{6539B0E9-3ADE-48F9-9321-F84852B176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E2394F00-A256-4D9C-8D25-4336960228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Pijl: punthaak 169">
                      <a:extLst>
                        <a:ext uri="{FF2B5EF4-FFF2-40B4-BE49-F238E27FC236}">
                          <a16:creationId xmlns:a16="http://schemas.microsoft.com/office/drawing/2014/main" id="{2653064F-0752-444C-BFB4-168C774AD9E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2C686AB6-5B5D-44A1-94D0-54EE531A53B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B2957B3A-DD99-4D3C-9367-D1E8DE1CE1A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8304890B-009C-47FF-9B9A-B2F657250A6B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785C88E8-CFED-4078-9B1B-64047064514F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84547866-DAA6-4A0C-87BE-539CC142A2ED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0838AC84-A43A-4424-9C5B-1B11FA766E4F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F4979A1E-E3D5-4A1D-8725-AA1DA4A52E7B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51" name="Freeform 101">
                <a:extLst>
                  <a:ext uri="{FF2B5EF4-FFF2-40B4-BE49-F238E27FC236}">
                    <a16:creationId xmlns:a16="http://schemas.microsoft.com/office/drawing/2014/main" id="{500E3767-B9EC-4A45-81C8-7E772EFB2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48BE280C-ADC9-4A83-A64F-9713297CC0CD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EAEEF903-1213-4918-8F05-5272CE080913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36" name="Ovaal 135">
              <a:extLst>
                <a:ext uri="{FF2B5EF4-FFF2-40B4-BE49-F238E27FC236}">
                  <a16:creationId xmlns:a16="http://schemas.microsoft.com/office/drawing/2014/main" id="{56EF3072-C1B1-4A00-A443-0D87D1DE59AB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A34FD01C-2969-4837-A241-FB941A31F3CE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09D5F227-482C-43C5-A505-DDDA962AC44E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1358FA74-4F29-429A-9151-C8D7E610A538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C00C356A-FE0A-448A-8301-09AEE882552F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F58D2E31-067E-428E-A0F3-411DB0DE4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90FAC976-0365-4C62-B948-5AF2ABA116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6F39A40E-B4D4-463A-9E22-04C9EF1962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C6A5A1EE-7B05-4CE5-ACA2-2D961F3DDA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85CCE8C7-8637-4BC5-84BE-F65DCB514F1E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AF881EA8-651E-49C7-989D-E0A4FF1E2627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A447DA1-AD61-4C8A-B7C1-4B1D262C10B5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B99AB474-667D-4832-A6BB-4D79D0641613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3BAD93C8-C42A-467C-96D1-78A386DE6CB9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B026A558-B2B3-4D8E-9D41-0A1AC4C21CBA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95" name="Tekstvak 94">
            <a:extLst>
              <a:ext uri="{FF2B5EF4-FFF2-40B4-BE49-F238E27FC236}">
                <a16:creationId xmlns:a16="http://schemas.microsoft.com/office/drawing/2014/main" id="{EAE37457-646C-4FD0-9567-92E38D3B2F18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5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7">
            <a:extLst>
              <a:ext uri="{FF2B5EF4-FFF2-40B4-BE49-F238E27FC236}">
                <a16:creationId xmlns:a16="http://schemas.microsoft.com/office/drawing/2014/main" id="{7EF348DF-E804-47F1-8B60-BFC892D9B50C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Tijdelijke aanduiding voor dianummer 5">
            <a:extLst>
              <a:ext uri="{FF2B5EF4-FFF2-40B4-BE49-F238E27FC236}">
                <a16:creationId xmlns:a16="http://schemas.microsoft.com/office/drawing/2014/main" id="{C1054AC4-8DA2-443D-9978-1F4CF0EFE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254" name="Table 13">
            <a:extLst>
              <a:ext uri="{FF2B5EF4-FFF2-40B4-BE49-F238E27FC236}">
                <a16:creationId xmlns:a16="http://schemas.microsoft.com/office/drawing/2014/main" id="{CB5EB443-67AD-4200-BB40-40D7A5C20669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255" name="Picture 2">
            <a:extLst>
              <a:ext uri="{FF2B5EF4-FFF2-40B4-BE49-F238E27FC236}">
                <a16:creationId xmlns:a16="http://schemas.microsoft.com/office/drawing/2014/main" id="{A6FA4BFC-9652-4844-90FC-95D75173CB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257" name="Tijdelijke aanduiding voor datum 3">
            <a:extLst>
              <a:ext uri="{FF2B5EF4-FFF2-40B4-BE49-F238E27FC236}">
                <a16:creationId xmlns:a16="http://schemas.microsoft.com/office/drawing/2014/main" id="{DF76E0DC-732C-4715-B8E6-FBC540DE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258" name="Tijdelijke aanduiding voor voettekst 4">
            <a:extLst>
              <a:ext uri="{FF2B5EF4-FFF2-40B4-BE49-F238E27FC236}">
                <a16:creationId xmlns:a16="http://schemas.microsoft.com/office/drawing/2014/main" id="{8B3E22D7-0AB0-4208-9E9F-0A16668E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Image 25/75%</a:t>
            </a:r>
          </a:p>
        </p:txBody>
      </p:sp>
      <p:sp>
        <p:nvSpPr>
          <p:cNvPr id="171" name="Tijdelijke aanduiding voor afbeelding 5">
            <a:extLst>
              <a:ext uri="{FF2B5EF4-FFF2-40B4-BE49-F238E27FC236}">
                <a16:creationId xmlns:a16="http://schemas.microsoft.com/office/drawing/2014/main" id="{3C091684-1BED-4F76-87DA-428959611618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290550" y="1252539"/>
            <a:ext cx="7252150" cy="48212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on the icon below </a:t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/>
            </a:r>
            <a:br>
              <a:rPr lang="en-GB" noProof="0"/>
            </a:br>
            <a:r>
              <a:rPr lang="en-GB" noProof="0"/>
              <a:t>to add an image</a:t>
            </a:r>
          </a:p>
        </p:txBody>
      </p:sp>
      <p:grpSp>
        <p:nvGrpSpPr>
          <p:cNvPr id="170" name="Instruction">
            <a:extLst>
              <a:ext uri="{FF2B5EF4-FFF2-40B4-BE49-F238E27FC236}">
                <a16:creationId xmlns:a16="http://schemas.microsoft.com/office/drawing/2014/main" id="{39C05EFB-FB80-42B5-AA4B-8EFB0078D4B4}"/>
              </a:ext>
            </a:extLst>
          </p:cNvPr>
          <p:cNvGrpSpPr/>
          <p:nvPr userDrawn="1"/>
        </p:nvGrpSpPr>
        <p:grpSpPr>
          <a:xfrm>
            <a:off x="12391601" y="0"/>
            <a:ext cx="3183677" cy="6520417"/>
            <a:chOff x="12391601" y="0"/>
            <a:chExt cx="3183677" cy="6520417"/>
          </a:xfrm>
        </p:grpSpPr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57C13FC-D6C3-4E2D-A596-DB65BCBC519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96662D7E-4060-4AA0-885D-82FD15767D78}"/>
                </a:ext>
              </a:extLst>
            </p:cNvPr>
            <p:cNvSpPr/>
            <p:nvPr userDrawn="1"/>
          </p:nvSpPr>
          <p:spPr>
            <a:xfrm>
              <a:off x="12391601" y="1884223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80" name="Rechte verbindingslijn 179">
              <a:extLst>
                <a:ext uri="{FF2B5EF4-FFF2-40B4-BE49-F238E27FC236}">
                  <a16:creationId xmlns:a16="http://schemas.microsoft.com/office/drawing/2014/main" id="{C1E8EEA6-1FD1-4582-BE06-A146891DE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1" name="Rechte verbindingslijn 180">
              <a:extLst>
                <a:ext uri="{FF2B5EF4-FFF2-40B4-BE49-F238E27FC236}">
                  <a16:creationId xmlns:a16="http://schemas.microsoft.com/office/drawing/2014/main" id="{141DFCE9-DE19-4CC7-BEDE-23FB17AAB6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341078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D01575EF-5B80-49AD-B16B-F51DA1800FAC}"/>
                </a:ext>
              </a:extLst>
            </p:cNvPr>
            <p:cNvSpPr/>
            <p:nvPr userDrawn="1"/>
          </p:nvSpPr>
          <p:spPr>
            <a:xfrm>
              <a:off x="12757282" y="1950285"/>
              <a:ext cx="2817995" cy="903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kern="0" noProof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on the preferred shape. Once this shape is selected, click on it with the right mouse button and choose </a:t>
              </a:r>
              <a:r>
                <a:rPr lang="en-GB" sz="1100" b="1" kern="0" noProof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picture’</a:t>
              </a:r>
              <a:r>
                <a:rPr lang="en-GB" sz="1100" kern="0" noProof="0">
                  <a:solidFill>
                    <a:srgbClr val="000000"/>
                  </a:solidFill>
                  <a:cs typeface="Segoe UI Light" panose="020B0502040204020203" pitchFamily="34" charset="0"/>
                </a:rPr>
                <a:t>.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paint bucket icon,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-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or texture fill’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450C7D2F-29AE-4632-B553-D4E1AEE71B19}"/>
                </a:ext>
              </a:extLst>
            </p:cNvPr>
            <p:cNvSpPr/>
            <p:nvPr userDrawn="1"/>
          </p:nvSpPr>
          <p:spPr>
            <a:xfrm>
              <a:off x="12391601" y="353700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64EB85B3-746D-4510-AD6B-99E3D34786FA}"/>
                </a:ext>
              </a:extLst>
            </p:cNvPr>
            <p:cNvSpPr/>
            <p:nvPr userDrawn="1"/>
          </p:nvSpPr>
          <p:spPr>
            <a:xfrm>
              <a:off x="12757282" y="3603068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on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‘File’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choose the preferred picture. C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lick on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8493885F-9011-4F7D-866F-7D77D61D691D}"/>
                </a:ext>
              </a:extLst>
            </p:cNvPr>
            <p:cNvGrpSpPr/>
            <p:nvPr userDrawn="1"/>
          </p:nvGrpSpPr>
          <p:grpSpPr>
            <a:xfrm>
              <a:off x="12757282" y="4011058"/>
              <a:ext cx="825500" cy="209550"/>
              <a:chOff x="13504624" y="2482850"/>
              <a:chExt cx="825500" cy="209550"/>
            </a:xfrm>
          </p:grpSpPr>
          <p:sp>
            <p:nvSpPr>
              <p:cNvPr id="244" name="Rechthoek 243">
                <a:extLst>
                  <a:ext uri="{FF2B5EF4-FFF2-40B4-BE49-F238E27FC236}">
                    <a16:creationId xmlns:a16="http://schemas.microsoft.com/office/drawing/2014/main" id="{6DFBD5DA-0034-4C98-95D9-C8B5B7C849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45" name="Rechte verbindingslijn 244">
                <a:extLst>
                  <a:ext uri="{FF2B5EF4-FFF2-40B4-BE49-F238E27FC236}">
                    <a16:creationId xmlns:a16="http://schemas.microsoft.com/office/drawing/2014/main" id="{9358D996-A210-40E2-8CCC-F9E93D18D1C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6" name="Gelijkbenige driehoek 245">
                <a:extLst>
                  <a:ext uri="{FF2B5EF4-FFF2-40B4-BE49-F238E27FC236}">
                    <a16:creationId xmlns:a16="http://schemas.microsoft.com/office/drawing/2014/main" id="{48A650A4-4970-4345-ADFD-6A190D122D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Rechte verbindingslijn 185">
              <a:extLst>
                <a:ext uri="{FF2B5EF4-FFF2-40B4-BE49-F238E27FC236}">
                  <a16:creationId xmlns:a16="http://schemas.microsoft.com/office/drawing/2014/main" id="{DFD50EA5-A41F-40FB-B157-65D3025D0D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4276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FE37439E-2452-41B0-B8CA-5CD1D95618A1}"/>
                </a:ext>
              </a:extLst>
            </p:cNvPr>
            <p:cNvSpPr/>
            <p:nvPr userDrawn="1"/>
          </p:nvSpPr>
          <p:spPr>
            <a:xfrm>
              <a:off x="12391601" y="35407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832F348C-59B7-49F7-8E82-4455AA74F49F}"/>
                </a:ext>
              </a:extLst>
            </p:cNvPr>
            <p:cNvSpPr/>
            <p:nvPr userDrawn="1"/>
          </p:nvSpPr>
          <p:spPr>
            <a:xfrm>
              <a:off x="12757282" y="420134"/>
              <a:ext cx="2817995" cy="891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First open the selection pane to switch off a layer. Go to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next, click 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‘Selection Pane’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Find the layer named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‘&lt;name layer&gt;’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eye-icon behind the layer to make this temporarily invisible.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0309A916-64F1-427E-9506-76DCF50F0F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5884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879B75DD-B1D8-4A2E-94CB-F20B3B7D9E95}"/>
                </a:ext>
              </a:extLst>
            </p:cNvPr>
            <p:cNvGrpSpPr/>
            <p:nvPr userDrawn="1"/>
          </p:nvGrpSpPr>
          <p:grpSpPr>
            <a:xfrm>
              <a:off x="12760441" y="1449654"/>
              <a:ext cx="299393" cy="278617"/>
              <a:chOff x="7542034" y="1187835"/>
              <a:chExt cx="1015112" cy="944671"/>
            </a:xfrm>
          </p:grpSpPr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05EAFD74-680D-40DE-9053-005AEDB4EC2D}"/>
                  </a:ext>
                </a:extLst>
              </p:cNvPr>
              <p:cNvGrpSpPr/>
              <p:nvPr userDrawn="1"/>
            </p:nvGrpSpPr>
            <p:grpSpPr>
              <a:xfrm>
                <a:off x="7542034" y="1187835"/>
                <a:ext cx="1015112" cy="668740"/>
                <a:chOff x="7542034" y="1187835"/>
                <a:chExt cx="1015112" cy="668740"/>
              </a:xfrm>
            </p:grpSpPr>
            <p:sp>
              <p:nvSpPr>
                <p:cNvPr id="242" name="Rechthoek 241">
                  <a:extLst>
                    <a:ext uri="{FF2B5EF4-FFF2-40B4-BE49-F238E27FC236}">
                      <a16:creationId xmlns:a16="http://schemas.microsoft.com/office/drawing/2014/main" id="{60E791DF-F111-4FDF-A155-282CAAA5C35B}"/>
                    </a:ext>
                  </a:extLst>
                </p:cNvPr>
                <p:cNvSpPr/>
                <p:nvPr userDrawn="1"/>
              </p:nvSpPr>
              <p:spPr>
                <a:xfrm>
                  <a:off x="7542034" y="1187835"/>
                  <a:ext cx="972766" cy="6687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Rechthoek 242">
                  <a:extLst>
                    <a:ext uri="{FF2B5EF4-FFF2-40B4-BE49-F238E27FC236}">
                      <a16:creationId xmlns:a16="http://schemas.microsoft.com/office/drawing/2014/main" id="{FABCEF20-1827-446A-B562-C187F5DDBE96}"/>
                    </a:ext>
                  </a:extLst>
                </p:cNvPr>
                <p:cNvSpPr/>
                <p:nvPr userDrawn="1"/>
              </p:nvSpPr>
              <p:spPr>
                <a:xfrm>
                  <a:off x="8509013" y="1187835"/>
                  <a:ext cx="48133" cy="668740"/>
                </a:xfrm>
                <a:prstGeom prst="rect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0" name="Boog 239">
                <a:extLst>
                  <a:ext uri="{FF2B5EF4-FFF2-40B4-BE49-F238E27FC236}">
                    <a16:creationId xmlns:a16="http://schemas.microsoft.com/office/drawing/2014/main" id="{DFE5C7AA-62FC-4AAF-BA12-A30EC2D32606}"/>
                  </a:ext>
                </a:extLst>
              </p:cNvPr>
              <p:cNvSpPr/>
              <p:nvPr userDrawn="1"/>
            </p:nvSpPr>
            <p:spPr>
              <a:xfrm rot="16200000">
                <a:off x="7636331" y="1330248"/>
                <a:ext cx="767730" cy="836786"/>
              </a:xfrm>
              <a:prstGeom prst="arc">
                <a:avLst>
                  <a:gd name="adj1" fmla="val 18016347"/>
                  <a:gd name="adj2" fmla="val 3442896"/>
                </a:avLst>
              </a:prstGeom>
              <a:noFill/>
              <a:ln w="28575" cap="rnd" cmpd="sng" algn="ctr">
                <a:solidFill>
                  <a:srgbClr val="5C5C5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41" name="Ovaal 240">
                <a:extLst>
                  <a:ext uri="{FF2B5EF4-FFF2-40B4-BE49-F238E27FC236}">
                    <a16:creationId xmlns:a16="http://schemas.microsoft.com/office/drawing/2014/main" id="{331128D5-1A21-4885-901D-2CB49A7774C3}"/>
                  </a:ext>
                </a:extLst>
              </p:cNvPr>
              <p:cNvSpPr/>
              <p:nvPr userDrawn="1"/>
            </p:nvSpPr>
            <p:spPr>
              <a:xfrm>
                <a:off x="7932003" y="1473755"/>
                <a:ext cx="176386" cy="176386"/>
              </a:xfrm>
              <a:prstGeom prst="ellipse">
                <a:avLst/>
              </a:prstGeom>
              <a:solidFill>
                <a:srgbClr val="5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E7E659ED-9275-4C90-A65A-1538CE707785}"/>
                </a:ext>
              </a:extLst>
            </p:cNvPr>
            <p:cNvGrpSpPr/>
            <p:nvPr userDrawn="1"/>
          </p:nvGrpSpPr>
          <p:grpSpPr>
            <a:xfrm>
              <a:off x="12757283" y="2787089"/>
              <a:ext cx="1624930" cy="538011"/>
              <a:chOff x="3120108" y="1120297"/>
              <a:chExt cx="1970638" cy="652475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44E4CE4D-F803-4AA6-BFA6-2287B12080B8}"/>
                  </a:ext>
                </a:extLst>
              </p:cNvPr>
              <p:cNvSpPr/>
              <p:nvPr userDrawn="1"/>
            </p:nvSpPr>
            <p:spPr>
              <a:xfrm>
                <a:off x="3120108" y="1120297"/>
                <a:ext cx="1970637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BD9CC0CE-8E00-44B8-92A4-37854D2E13AA}"/>
                  </a:ext>
                </a:extLst>
              </p:cNvPr>
              <p:cNvSpPr/>
              <p:nvPr userDrawn="1"/>
            </p:nvSpPr>
            <p:spPr>
              <a:xfrm>
                <a:off x="3128962" y="1431686"/>
                <a:ext cx="1961784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kstvak 215">
                <a:extLst>
                  <a:ext uri="{FF2B5EF4-FFF2-40B4-BE49-F238E27FC236}">
                    <a16:creationId xmlns:a16="http://schemas.microsoft.com/office/drawing/2014/main" id="{7FE560B1-181A-45A1-913D-21C1C232A9C2}"/>
                  </a:ext>
                </a:extLst>
              </p:cNvPr>
              <p:cNvSpPr txBox="1"/>
              <p:nvPr userDrawn="1"/>
            </p:nvSpPr>
            <p:spPr>
              <a:xfrm>
                <a:off x="3386137" y="1170082"/>
                <a:ext cx="1643063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Size and position…</a:t>
                </a:r>
              </a:p>
            </p:txBody>
          </p:sp>
          <p:sp>
            <p:nvSpPr>
              <p:cNvPr id="217" name="Tekstvak 216">
                <a:extLst>
                  <a:ext uri="{FF2B5EF4-FFF2-40B4-BE49-F238E27FC236}">
                    <a16:creationId xmlns:a16="http://schemas.microsoft.com/office/drawing/2014/main" id="{ED44A50C-0A0F-4EB9-851C-1ECD9018E15C}"/>
                  </a:ext>
                </a:extLst>
              </p:cNvPr>
              <p:cNvSpPr txBox="1"/>
              <p:nvPr userDrawn="1"/>
            </p:nvSpPr>
            <p:spPr>
              <a:xfrm>
                <a:off x="3386137" y="1439299"/>
                <a:ext cx="1546348" cy="24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Edit picture…</a:t>
                </a:r>
              </a:p>
            </p:txBody>
          </p:sp>
          <p:pic>
            <p:nvPicPr>
              <p:cNvPr id="218" name="Picture 3">
                <a:extLst>
                  <a:ext uri="{FF2B5EF4-FFF2-40B4-BE49-F238E27FC236}">
                    <a16:creationId xmlns:a16="http://schemas.microsoft.com/office/drawing/2014/main" id="{9897DA55-083F-4F18-8E8B-A3F75672B00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8107" y="1541442"/>
                <a:ext cx="143085" cy="23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114F623F-85D1-4975-AD87-6AD8F1EEFC75}"/>
                  </a:ext>
                </a:extLst>
              </p:cNvPr>
              <p:cNvGrpSpPr/>
              <p:nvPr userDrawn="1"/>
            </p:nvGrpSpPr>
            <p:grpSpPr>
              <a:xfrm>
                <a:off x="3177409" y="1196372"/>
                <a:ext cx="173010" cy="177121"/>
                <a:chOff x="3177409" y="1196372"/>
                <a:chExt cx="173010" cy="177121"/>
              </a:xfrm>
            </p:grpSpPr>
            <p:sp>
              <p:nvSpPr>
                <p:cNvPr id="229" name="Rechthoek: afgeronde hoeken 228">
                  <a:extLst>
                    <a:ext uri="{FF2B5EF4-FFF2-40B4-BE49-F238E27FC236}">
                      <a16:creationId xmlns:a16="http://schemas.microsoft.com/office/drawing/2014/main" id="{A0CA08AD-6E36-4CA7-9B49-CB32369DE44D}"/>
                    </a:ext>
                  </a:extLst>
                </p:cNvPr>
                <p:cNvSpPr/>
                <p:nvPr userDrawn="1"/>
              </p:nvSpPr>
              <p:spPr>
                <a:xfrm>
                  <a:off x="3299690" y="1197705"/>
                  <a:ext cx="50729" cy="17151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Rechthoek: afgeronde hoeken 229">
                  <a:extLst>
                    <a:ext uri="{FF2B5EF4-FFF2-40B4-BE49-F238E27FC236}">
                      <a16:creationId xmlns:a16="http://schemas.microsoft.com/office/drawing/2014/main" id="{AE55744F-E235-4BC2-AE95-6C348F0D15DC}"/>
                    </a:ext>
                  </a:extLst>
                </p:cNvPr>
                <p:cNvSpPr/>
                <p:nvPr userDrawn="1"/>
              </p:nvSpPr>
              <p:spPr>
                <a:xfrm>
                  <a:off x="3187507" y="1265966"/>
                  <a:ext cx="37785" cy="37785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1" name="Groep 230">
                  <a:extLst>
                    <a:ext uri="{FF2B5EF4-FFF2-40B4-BE49-F238E27FC236}">
                      <a16:creationId xmlns:a16="http://schemas.microsoft.com/office/drawing/2014/main" id="{5224415D-C14B-419C-9C87-C0114B469C55}"/>
                    </a:ext>
                  </a:extLst>
                </p:cNvPr>
                <p:cNvGrpSpPr/>
                <p:nvPr userDrawn="1"/>
              </p:nvGrpSpPr>
              <p:grpSpPr>
                <a:xfrm>
                  <a:off x="3177409" y="1196372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7" name="Rechthoek 236">
                    <a:extLst>
                      <a:ext uri="{FF2B5EF4-FFF2-40B4-BE49-F238E27FC236}">
                        <a16:creationId xmlns:a16="http://schemas.microsoft.com/office/drawing/2014/main" id="{7AA54F23-BEDF-4315-9898-F6D0B2C24E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Pijl: punthaak 237">
                    <a:extLst>
                      <a:ext uri="{FF2B5EF4-FFF2-40B4-BE49-F238E27FC236}">
                        <a16:creationId xmlns:a16="http://schemas.microsoft.com/office/drawing/2014/main" id="{D0DF07CB-D9C7-4D99-A759-AB8B525E4E53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B1BB65A5-1225-43B9-822A-9CE575CBE419}"/>
                    </a:ext>
                  </a:extLst>
                </p:cNvPr>
                <p:cNvGrpSpPr/>
                <p:nvPr userDrawn="1"/>
              </p:nvGrpSpPr>
              <p:grpSpPr>
                <a:xfrm flipV="1">
                  <a:off x="3177409" y="1321525"/>
                  <a:ext cx="66573" cy="51968"/>
                  <a:chOff x="3177409" y="1196372"/>
                  <a:chExt cx="66573" cy="5196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119D0A8A-A0D8-4109-96A1-7C253FE7CF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98965" y="1202621"/>
                    <a:ext cx="23461" cy="4571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9BAD82A6-3A4B-4C6C-9AAE-EBA7D6E7F5E0}"/>
                      </a:ext>
                    </a:extLst>
                  </p:cNvPr>
                  <p:cNvSpPr/>
                  <p:nvPr userDrawn="1"/>
                </p:nvSpPr>
                <p:spPr>
                  <a:xfrm rot="16200000">
                    <a:off x="3187836" y="1185945"/>
                    <a:ext cx="45719" cy="66573"/>
                  </a:xfrm>
                  <a:prstGeom prst="chevron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3" name="Rechte verbindingslijn 232">
                  <a:extLst>
                    <a:ext uri="{FF2B5EF4-FFF2-40B4-BE49-F238E27FC236}">
                      <a16:creationId xmlns:a16="http://schemas.microsoft.com/office/drawing/2014/main" id="{D33BC3A0-DF9E-4004-A55F-D67ADD08CA2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198657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  <p:cxnSp>
              <p:nvCxnSpPr>
                <p:cNvPr id="234" name="Rechte verbindingslijn 233">
                  <a:extLst>
                    <a:ext uri="{FF2B5EF4-FFF2-40B4-BE49-F238E27FC236}">
                      <a16:creationId xmlns:a16="http://schemas.microsoft.com/office/drawing/2014/main" id="{F7401148-A95A-4B0E-AEEB-4F677469224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3233737" y="1367726"/>
                  <a:ext cx="73819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818181"/>
                  </a:solidFill>
                  <a:prstDash val="sysDot"/>
                </a:ln>
                <a:effectLst/>
              </p:spPr>
            </p:cxn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F17B9E20-9C55-405C-B488-9746615BA2EF}"/>
                  </a:ext>
                </a:extLst>
              </p:cNvPr>
              <p:cNvGrpSpPr/>
              <p:nvPr userDrawn="1"/>
            </p:nvGrpSpPr>
            <p:grpSpPr>
              <a:xfrm>
                <a:off x="3191807" y="1465204"/>
                <a:ext cx="163374" cy="189340"/>
                <a:chOff x="3191807" y="1465204"/>
                <a:chExt cx="163374" cy="189340"/>
              </a:xfrm>
            </p:grpSpPr>
            <p:sp>
              <p:nvSpPr>
                <p:cNvPr id="221" name="Vrije vorm: vorm 220">
                  <a:extLst>
                    <a:ext uri="{FF2B5EF4-FFF2-40B4-BE49-F238E27FC236}">
                      <a16:creationId xmlns:a16="http://schemas.microsoft.com/office/drawing/2014/main" id="{DC946C20-F422-4605-9D95-1F9C6AF57442}"/>
                    </a:ext>
                  </a:extLst>
                </p:cNvPr>
                <p:cNvSpPr/>
                <p:nvPr userDrawn="1"/>
              </p:nvSpPr>
              <p:spPr>
                <a:xfrm>
                  <a:off x="3263084" y="1497618"/>
                  <a:ext cx="45719" cy="66863"/>
                </a:xfrm>
                <a:custGeom>
                  <a:avLst/>
                  <a:gdLst>
                    <a:gd name="connsiteX0" fmla="*/ 50006 w 111919"/>
                    <a:gd name="connsiteY0" fmla="*/ 64294 h 145256"/>
                    <a:gd name="connsiteX1" fmla="*/ 47625 w 111919"/>
                    <a:gd name="connsiteY1" fmla="*/ 145256 h 145256"/>
                    <a:gd name="connsiteX2" fmla="*/ 111919 w 111919"/>
                    <a:gd name="connsiteY2" fmla="*/ 92869 h 145256"/>
                    <a:gd name="connsiteX3" fmla="*/ 111919 w 111919"/>
                    <a:gd name="connsiteY3" fmla="*/ 28575 h 145256"/>
                    <a:gd name="connsiteX4" fmla="*/ 52387 w 111919"/>
                    <a:gd name="connsiteY4" fmla="*/ 0 h 145256"/>
                    <a:gd name="connsiteX5" fmla="*/ 4762 w 111919"/>
                    <a:gd name="connsiteY5" fmla="*/ 11906 h 145256"/>
                    <a:gd name="connsiteX6" fmla="*/ 0 w 111919"/>
                    <a:gd name="connsiteY6" fmla="*/ 45244 h 145256"/>
                    <a:gd name="connsiteX7" fmla="*/ 50006 w 111919"/>
                    <a:gd name="connsiteY7" fmla="*/ 64294 h 145256"/>
                    <a:gd name="connsiteX0" fmla="*/ 50006 w 124049"/>
                    <a:gd name="connsiteY0" fmla="*/ 64294 h 145256"/>
                    <a:gd name="connsiteX1" fmla="*/ 47625 w 124049"/>
                    <a:gd name="connsiteY1" fmla="*/ 145256 h 145256"/>
                    <a:gd name="connsiteX2" fmla="*/ 111919 w 124049"/>
                    <a:gd name="connsiteY2" fmla="*/ 92869 h 145256"/>
                    <a:gd name="connsiteX3" fmla="*/ 111919 w 124049"/>
                    <a:gd name="connsiteY3" fmla="*/ 28575 h 145256"/>
                    <a:gd name="connsiteX4" fmla="*/ 52387 w 124049"/>
                    <a:gd name="connsiteY4" fmla="*/ 0 h 145256"/>
                    <a:gd name="connsiteX5" fmla="*/ 4762 w 124049"/>
                    <a:gd name="connsiteY5" fmla="*/ 11906 h 145256"/>
                    <a:gd name="connsiteX6" fmla="*/ 0 w 124049"/>
                    <a:gd name="connsiteY6" fmla="*/ 45244 h 145256"/>
                    <a:gd name="connsiteX7" fmla="*/ 50006 w 124049"/>
                    <a:gd name="connsiteY7" fmla="*/ 64294 h 145256"/>
                    <a:gd name="connsiteX0" fmla="*/ 50006 w 123624"/>
                    <a:gd name="connsiteY0" fmla="*/ 64294 h 145256"/>
                    <a:gd name="connsiteX1" fmla="*/ 47625 w 123624"/>
                    <a:gd name="connsiteY1" fmla="*/ 145256 h 145256"/>
                    <a:gd name="connsiteX2" fmla="*/ 111919 w 123624"/>
                    <a:gd name="connsiteY2" fmla="*/ 92869 h 145256"/>
                    <a:gd name="connsiteX3" fmla="*/ 111919 w 123624"/>
                    <a:gd name="connsiteY3" fmla="*/ 28575 h 145256"/>
                    <a:gd name="connsiteX4" fmla="*/ 52387 w 123624"/>
                    <a:gd name="connsiteY4" fmla="*/ 0 h 145256"/>
                    <a:gd name="connsiteX5" fmla="*/ 4762 w 123624"/>
                    <a:gd name="connsiteY5" fmla="*/ 11906 h 145256"/>
                    <a:gd name="connsiteX6" fmla="*/ 0 w 123624"/>
                    <a:gd name="connsiteY6" fmla="*/ 45244 h 145256"/>
                    <a:gd name="connsiteX7" fmla="*/ 50006 w 123624"/>
                    <a:gd name="connsiteY7" fmla="*/ 64294 h 145256"/>
                    <a:gd name="connsiteX0" fmla="*/ 50006 w 123624"/>
                    <a:gd name="connsiteY0" fmla="*/ 67517 h 148479"/>
                    <a:gd name="connsiteX1" fmla="*/ 47625 w 123624"/>
                    <a:gd name="connsiteY1" fmla="*/ 148479 h 148479"/>
                    <a:gd name="connsiteX2" fmla="*/ 111919 w 123624"/>
                    <a:gd name="connsiteY2" fmla="*/ 96092 h 148479"/>
                    <a:gd name="connsiteX3" fmla="*/ 111919 w 123624"/>
                    <a:gd name="connsiteY3" fmla="*/ 31798 h 148479"/>
                    <a:gd name="connsiteX4" fmla="*/ 52387 w 123624"/>
                    <a:gd name="connsiteY4" fmla="*/ 3223 h 148479"/>
                    <a:gd name="connsiteX5" fmla="*/ 4762 w 123624"/>
                    <a:gd name="connsiteY5" fmla="*/ 15129 h 148479"/>
                    <a:gd name="connsiteX6" fmla="*/ 0 w 123624"/>
                    <a:gd name="connsiteY6" fmla="*/ 48467 h 148479"/>
                    <a:gd name="connsiteX7" fmla="*/ 50006 w 123624"/>
                    <a:gd name="connsiteY7" fmla="*/ 67517 h 148479"/>
                    <a:gd name="connsiteX0" fmla="*/ 50006 w 118952"/>
                    <a:gd name="connsiteY0" fmla="*/ 73868 h 154830"/>
                    <a:gd name="connsiteX1" fmla="*/ 47625 w 118952"/>
                    <a:gd name="connsiteY1" fmla="*/ 154830 h 154830"/>
                    <a:gd name="connsiteX2" fmla="*/ 111919 w 118952"/>
                    <a:gd name="connsiteY2" fmla="*/ 102443 h 154830"/>
                    <a:gd name="connsiteX3" fmla="*/ 111919 w 118952"/>
                    <a:gd name="connsiteY3" fmla="*/ 38149 h 154830"/>
                    <a:gd name="connsiteX4" fmla="*/ 64294 w 118952"/>
                    <a:gd name="connsiteY4" fmla="*/ 2430 h 154830"/>
                    <a:gd name="connsiteX5" fmla="*/ 4762 w 118952"/>
                    <a:gd name="connsiteY5" fmla="*/ 21480 h 154830"/>
                    <a:gd name="connsiteX6" fmla="*/ 0 w 118952"/>
                    <a:gd name="connsiteY6" fmla="*/ 54818 h 154830"/>
                    <a:gd name="connsiteX7" fmla="*/ 50006 w 118952"/>
                    <a:gd name="connsiteY7" fmla="*/ 73868 h 154830"/>
                    <a:gd name="connsiteX0" fmla="*/ 50006 w 118952"/>
                    <a:gd name="connsiteY0" fmla="*/ 71438 h 152400"/>
                    <a:gd name="connsiteX1" fmla="*/ 47625 w 118952"/>
                    <a:gd name="connsiteY1" fmla="*/ 152400 h 152400"/>
                    <a:gd name="connsiteX2" fmla="*/ 111919 w 118952"/>
                    <a:gd name="connsiteY2" fmla="*/ 100013 h 152400"/>
                    <a:gd name="connsiteX3" fmla="*/ 111919 w 118952"/>
                    <a:gd name="connsiteY3" fmla="*/ 35719 h 152400"/>
                    <a:gd name="connsiteX4" fmla="*/ 64294 w 118952"/>
                    <a:gd name="connsiteY4" fmla="*/ 0 h 152400"/>
                    <a:gd name="connsiteX5" fmla="*/ 0 w 118952"/>
                    <a:gd name="connsiteY5" fmla="*/ 52388 h 152400"/>
                    <a:gd name="connsiteX6" fmla="*/ 50006 w 118952"/>
                    <a:gd name="connsiteY6" fmla="*/ 71438 h 152400"/>
                    <a:gd name="connsiteX0" fmla="*/ 50006 w 118952"/>
                    <a:gd name="connsiteY0" fmla="*/ 71735 h 152697"/>
                    <a:gd name="connsiteX1" fmla="*/ 47625 w 118952"/>
                    <a:gd name="connsiteY1" fmla="*/ 152697 h 152697"/>
                    <a:gd name="connsiteX2" fmla="*/ 111919 w 118952"/>
                    <a:gd name="connsiteY2" fmla="*/ 100310 h 152697"/>
                    <a:gd name="connsiteX3" fmla="*/ 111919 w 118952"/>
                    <a:gd name="connsiteY3" fmla="*/ 36016 h 152697"/>
                    <a:gd name="connsiteX4" fmla="*/ 64294 w 118952"/>
                    <a:gd name="connsiteY4" fmla="*/ 297 h 152697"/>
                    <a:gd name="connsiteX5" fmla="*/ 0 w 118952"/>
                    <a:gd name="connsiteY5" fmla="*/ 52685 h 152697"/>
                    <a:gd name="connsiteX6" fmla="*/ 50006 w 118952"/>
                    <a:gd name="connsiteY6" fmla="*/ 71735 h 152697"/>
                    <a:gd name="connsiteX0" fmla="*/ 50006 w 118952"/>
                    <a:gd name="connsiteY0" fmla="*/ 71961 h 152923"/>
                    <a:gd name="connsiteX1" fmla="*/ 47625 w 118952"/>
                    <a:gd name="connsiteY1" fmla="*/ 152923 h 152923"/>
                    <a:gd name="connsiteX2" fmla="*/ 111919 w 118952"/>
                    <a:gd name="connsiteY2" fmla="*/ 100536 h 152923"/>
                    <a:gd name="connsiteX3" fmla="*/ 111919 w 118952"/>
                    <a:gd name="connsiteY3" fmla="*/ 36242 h 152923"/>
                    <a:gd name="connsiteX4" fmla="*/ 64294 w 118952"/>
                    <a:gd name="connsiteY4" fmla="*/ 523 h 152923"/>
                    <a:gd name="connsiteX5" fmla="*/ 0 w 118952"/>
                    <a:gd name="connsiteY5" fmla="*/ 52911 h 152923"/>
                    <a:gd name="connsiteX6" fmla="*/ 50006 w 118952"/>
                    <a:gd name="connsiteY6" fmla="*/ 71961 h 152923"/>
                    <a:gd name="connsiteX0" fmla="*/ 50006 w 118480"/>
                    <a:gd name="connsiteY0" fmla="*/ 71961 h 152923"/>
                    <a:gd name="connsiteX1" fmla="*/ 47625 w 118480"/>
                    <a:gd name="connsiteY1" fmla="*/ 152923 h 152923"/>
                    <a:gd name="connsiteX2" fmla="*/ 111919 w 118480"/>
                    <a:gd name="connsiteY2" fmla="*/ 100536 h 152923"/>
                    <a:gd name="connsiteX3" fmla="*/ 111919 w 118480"/>
                    <a:gd name="connsiteY3" fmla="*/ 36242 h 152923"/>
                    <a:gd name="connsiteX4" fmla="*/ 64294 w 118480"/>
                    <a:gd name="connsiteY4" fmla="*/ 523 h 152923"/>
                    <a:gd name="connsiteX5" fmla="*/ 0 w 118480"/>
                    <a:gd name="connsiteY5" fmla="*/ 52911 h 152923"/>
                    <a:gd name="connsiteX6" fmla="*/ 50006 w 118480"/>
                    <a:gd name="connsiteY6" fmla="*/ 71961 h 152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480" h="152923">
                      <a:moveTo>
                        <a:pt x="50006" y="71961"/>
                      </a:moveTo>
                      <a:cubicBezTo>
                        <a:pt x="49212" y="98948"/>
                        <a:pt x="48419" y="125936"/>
                        <a:pt x="47625" y="152923"/>
                      </a:cubicBezTo>
                      <a:cubicBezTo>
                        <a:pt x="69056" y="135461"/>
                        <a:pt x="102395" y="122761"/>
                        <a:pt x="111919" y="100536"/>
                      </a:cubicBezTo>
                      <a:cubicBezTo>
                        <a:pt x="121443" y="78311"/>
                        <a:pt x="119856" y="52911"/>
                        <a:pt x="111919" y="36242"/>
                      </a:cubicBezTo>
                      <a:cubicBezTo>
                        <a:pt x="103982" y="19573"/>
                        <a:pt x="94853" y="4888"/>
                        <a:pt x="64294" y="523"/>
                      </a:cubicBezTo>
                      <a:cubicBezTo>
                        <a:pt x="33735" y="-3842"/>
                        <a:pt x="0" y="19574"/>
                        <a:pt x="0" y="52911"/>
                      </a:cubicBezTo>
                      <a:lnTo>
                        <a:pt x="50006" y="71961"/>
                      </a:ln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hthoek: afgeronde hoeken 221">
                  <a:extLst>
                    <a:ext uri="{FF2B5EF4-FFF2-40B4-BE49-F238E27FC236}">
                      <a16:creationId xmlns:a16="http://schemas.microsoft.com/office/drawing/2014/main" id="{790B4509-4BA7-4DD7-B09B-FE25E9781E84}"/>
                    </a:ext>
                  </a:extLst>
                </p:cNvPr>
                <p:cNvSpPr/>
                <p:nvPr userDrawn="1"/>
              </p:nvSpPr>
              <p:spPr>
                <a:xfrm rot="2770829">
                  <a:off x="3199678" y="1493248"/>
                  <a:ext cx="62635" cy="78377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38E07789-A13F-4105-BC89-B07AA888A463}"/>
                    </a:ext>
                  </a:extLst>
                </p:cNvPr>
                <p:cNvSpPr/>
                <p:nvPr userDrawn="1"/>
              </p:nvSpPr>
              <p:spPr>
                <a:xfrm>
                  <a:off x="3196452" y="1465204"/>
                  <a:ext cx="45719" cy="59796"/>
                </a:xfrm>
                <a:custGeom>
                  <a:avLst/>
                  <a:gdLst>
                    <a:gd name="connsiteX0" fmla="*/ 76475 w 79906"/>
                    <a:gd name="connsiteY0" fmla="*/ 104510 h 104510"/>
                    <a:gd name="connsiteX1" fmla="*/ 71712 w 79906"/>
                    <a:gd name="connsiteY1" fmla="*/ 6879 h 104510"/>
                    <a:gd name="connsiteX2" fmla="*/ 5037 w 79906"/>
                    <a:gd name="connsiteY2" fmla="*/ 16404 h 104510"/>
                    <a:gd name="connsiteX3" fmla="*/ 9800 w 79906"/>
                    <a:gd name="connsiteY3" fmla="*/ 83079 h 10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906" h="104510">
                      <a:moveTo>
                        <a:pt x="76475" y="104510"/>
                      </a:moveTo>
                      <a:cubicBezTo>
                        <a:pt x="80046" y="63036"/>
                        <a:pt x="83618" y="21563"/>
                        <a:pt x="71712" y="6879"/>
                      </a:cubicBezTo>
                      <a:cubicBezTo>
                        <a:pt x="59806" y="-7805"/>
                        <a:pt x="15356" y="3704"/>
                        <a:pt x="5037" y="16404"/>
                      </a:cubicBezTo>
                      <a:cubicBezTo>
                        <a:pt x="-5282" y="29104"/>
                        <a:pt x="2259" y="56091"/>
                        <a:pt x="9800" y="83079"/>
                      </a:cubicBezTo>
                    </a:path>
                  </a:pathLst>
                </a:custGeom>
                <a:noFill/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noProof="0"/>
                </a:p>
              </p:txBody>
            </p: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F17C8CD9-0C0D-435B-9DF3-339F6DE46A1E}"/>
                    </a:ext>
                  </a:extLst>
                </p:cNvPr>
                <p:cNvGrpSpPr/>
                <p:nvPr userDrawn="1"/>
              </p:nvGrpSpPr>
              <p:grpSpPr>
                <a:xfrm>
                  <a:off x="3216769" y="1504951"/>
                  <a:ext cx="138412" cy="149593"/>
                  <a:chOff x="3216769" y="1504951"/>
                  <a:chExt cx="138412" cy="149593"/>
                </a:xfrm>
              </p:grpSpPr>
              <p:sp>
                <p:nvSpPr>
                  <p:cNvPr id="225" name="Vrije vorm: vorm 224">
                    <a:extLst>
                      <a:ext uri="{FF2B5EF4-FFF2-40B4-BE49-F238E27FC236}">
                        <a16:creationId xmlns:a16="http://schemas.microsoft.com/office/drawing/2014/main" id="{40BFB944-98BD-4047-9B24-8C09BB826D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293269" y="1504951"/>
                    <a:ext cx="61912" cy="83344"/>
                  </a:xfrm>
                  <a:custGeom>
                    <a:avLst/>
                    <a:gdLst>
                      <a:gd name="connsiteX0" fmla="*/ 0 w 61912"/>
                      <a:gd name="connsiteY0" fmla="*/ 80963 h 80963"/>
                      <a:gd name="connsiteX1" fmla="*/ 57150 w 61912"/>
                      <a:gd name="connsiteY1" fmla="*/ 0 h 80963"/>
                      <a:gd name="connsiteX2" fmla="*/ 61912 w 61912"/>
                      <a:gd name="connsiteY2" fmla="*/ 50006 h 80963"/>
                      <a:gd name="connsiteX3" fmla="*/ 0 w 61912"/>
                      <a:gd name="connsiteY3" fmla="*/ 80963 h 80963"/>
                      <a:gd name="connsiteX0" fmla="*/ 0 w 61912"/>
                      <a:gd name="connsiteY0" fmla="*/ 80963 h 83344"/>
                      <a:gd name="connsiteX1" fmla="*/ 57150 w 61912"/>
                      <a:gd name="connsiteY1" fmla="*/ 0 h 83344"/>
                      <a:gd name="connsiteX2" fmla="*/ 61912 w 61912"/>
                      <a:gd name="connsiteY2" fmla="*/ 50006 h 83344"/>
                      <a:gd name="connsiteX3" fmla="*/ 19050 w 61912"/>
                      <a:gd name="connsiteY3" fmla="*/ 83344 h 83344"/>
                      <a:gd name="connsiteX4" fmla="*/ 0 w 61912"/>
                      <a:gd name="connsiteY4" fmla="*/ 80963 h 8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912" h="83344">
                        <a:moveTo>
                          <a:pt x="0" y="80963"/>
                        </a:moveTo>
                        <a:lnTo>
                          <a:pt x="57150" y="0"/>
                        </a:lnTo>
                        <a:lnTo>
                          <a:pt x="61912" y="50006"/>
                        </a:lnTo>
                        <a:cubicBezTo>
                          <a:pt x="48418" y="56356"/>
                          <a:pt x="32544" y="76994"/>
                          <a:pt x="19050" y="83344"/>
                        </a:cubicBezTo>
                        <a:lnTo>
                          <a:pt x="0" y="80963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800" b="1" noProof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6" name="Groep 225">
                    <a:extLst>
                      <a:ext uri="{FF2B5EF4-FFF2-40B4-BE49-F238E27FC236}">
                        <a16:creationId xmlns:a16="http://schemas.microsoft.com/office/drawing/2014/main" id="{493465C8-ADC9-4CA2-9E2C-1D8A7FE08F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16769" y="1578766"/>
                    <a:ext cx="90787" cy="75778"/>
                    <a:chOff x="3216769" y="1578766"/>
                    <a:chExt cx="90787" cy="75778"/>
                  </a:xfrm>
                </p:grpSpPr>
                <p:sp>
                  <p:nvSpPr>
                    <p:cNvPr id="227" name="Ovaal 226">
                      <a:extLst>
                        <a:ext uri="{FF2B5EF4-FFF2-40B4-BE49-F238E27FC236}">
                          <a16:creationId xmlns:a16="http://schemas.microsoft.com/office/drawing/2014/main" id="{8A33D007-05ED-4EA8-8646-013A04908D4F}"/>
                        </a:ext>
                      </a:extLst>
                    </p:cNvPr>
                    <p:cNvSpPr/>
                    <p:nvPr userDrawn="1"/>
                  </p:nvSpPr>
                  <p:spPr>
                    <a:xfrm rot="12332780">
                      <a:off x="3252786" y="1578766"/>
                      <a:ext cx="54770" cy="619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4D82B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8" name="Gelijkbenige driehoek 34">
                      <a:extLst>
                        <a:ext uri="{FF2B5EF4-FFF2-40B4-BE49-F238E27FC236}">
                          <a16:creationId xmlns:a16="http://schemas.microsoft.com/office/drawing/2014/main" id="{1305B7AC-083D-42D1-B636-C6C671D2666E}"/>
                        </a:ext>
                      </a:extLst>
                    </p:cNvPr>
                    <p:cNvSpPr/>
                    <p:nvPr userDrawn="1"/>
                  </p:nvSpPr>
                  <p:spPr>
                    <a:xfrm rot="14772351">
                      <a:off x="3219791" y="1594938"/>
                      <a:ext cx="56584" cy="62627"/>
                    </a:xfrm>
                    <a:custGeom>
                      <a:avLst/>
                      <a:gdLst>
                        <a:gd name="connsiteX0" fmla="*/ 0 w 56584"/>
                        <a:gd name="connsiteY0" fmla="*/ 55534 h 55534"/>
                        <a:gd name="connsiteX1" fmla="*/ 28292 w 56584"/>
                        <a:gd name="connsiteY1" fmla="*/ 0 h 55534"/>
                        <a:gd name="connsiteX2" fmla="*/ 56584 w 56584"/>
                        <a:gd name="connsiteY2" fmla="*/ 55534 h 55534"/>
                        <a:gd name="connsiteX3" fmla="*/ 0 w 56584"/>
                        <a:gd name="connsiteY3" fmla="*/ 55534 h 55534"/>
                        <a:gd name="connsiteX0" fmla="*/ 0 w 56584"/>
                        <a:gd name="connsiteY0" fmla="*/ 55534 h 60261"/>
                        <a:gd name="connsiteX1" fmla="*/ 28292 w 56584"/>
                        <a:gd name="connsiteY1" fmla="*/ 0 h 60261"/>
                        <a:gd name="connsiteX2" fmla="*/ 56584 w 56584"/>
                        <a:gd name="connsiteY2" fmla="*/ 55534 h 60261"/>
                        <a:gd name="connsiteX3" fmla="*/ 0 w 56584"/>
                        <a:gd name="connsiteY3" fmla="*/ 55534 h 60261"/>
                        <a:gd name="connsiteX0" fmla="*/ 0 w 56584"/>
                        <a:gd name="connsiteY0" fmla="*/ 55534 h 62627"/>
                        <a:gd name="connsiteX1" fmla="*/ 28292 w 56584"/>
                        <a:gd name="connsiteY1" fmla="*/ 0 h 62627"/>
                        <a:gd name="connsiteX2" fmla="*/ 56584 w 56584"/>
                        <a:gd name="connsiteY2" fmla="*/ 55534 h 62627"/>
                        <a:gd name="connsiteX3" fmla="*/ 0 w 56584"/>
                        <a:gd name="connsiteY3" fmla="*/ 55534 h 62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84" h="62627">
                          <a:moveTo>
                            <a:pt x="0" y="55534"/>
                          </a:moveTo>
                          <a:lnTo>
                            <a:pt x="28292" y="0"/>
                          </a:lnTo>
                          <a:lnTo>
                            <a:pt x="56584" y="55534"/>
                          </a:lnTo>
                          <a:cubicBezTo>
                            <a:pt x="44518" y="63735"/>
                            <a:pt x="19376" y="66171"/>
                            <a:pt x="0" y="55534"/>
                          </a:cubicBezTo>
                          <a:close/>
                        </a:path>
                      </a:pathLst>
                    </a:cu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8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8C27AFB5-E584-4962-B580-0DDCDB083E4A}"/>
                </a:ext>
              </a:extLst>
            </p:cNvPr>
            <p:cNvSpPr/>
            <p:nvPr userDrawn="1"/>
          </p:nvSpPr>
          <p:spPr>
            <a:xfrm>
              <a:off x="12391601" y="448078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7CDBA6F1-AB7B-4D72-99ED-E0FEE49C58F6}"/>
                </a:ext>
              </a:extLst>
            </p:cNvPr>
            <p:cNvSpPr/>
            <p:nvPr userDrawn="1"/>
          </p:nvSpPr>
          <p:spPr>
            <a:xfrm>
              <a:off x="12757282" y="4546850"/>
              <a:ext cx="2817995" cy="6250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make sure the image is kept in it’s original size, go to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‘Picture Tools - Format’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on the small arrow below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</a:t>
              </a:r>
              <a:r>
                <a:rPr kumimoji="0" lang="en-GB" sz="11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Now choose </a:t>
              </a:r>
              <a:r>
                <a:rPr kumimoji="0" lang="en-GB" sz="11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‘Adjust’</a:t>
              </a:r>
              <a:endParaRPr kumimoji="0" lang="en-GB" sz="11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249D049B-E5BB-42C1-B69F-7D34792C8FA5}"/>
                </a:ext>
              </a:extLst>
            </p:cNvPr>
            <p:cNvGrpSpPr/>
            <p:nvPr userDrawn="1"/>
          </p:nvGrpSpPr>
          <p:grpSpPr>
            <a:xfrm>
              <a:off x="12753140" y="5264509"/>
              <a:ext cx="1012147" cy="538011"/>
              <a:chOff x="6151912" y="2335713"/>
              <a:chExt cx="1012147" cy="538011"/>
            </a:xfrm>
          </p:grpSpPr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4050FED0-A3D4-4101-9102-56C404395789}"/>
                  </a:ext>
                </a:extLst>
              </p:cNvPr>
              <p:cNvSpPr/>
              <p:nvPr userDrawn="1"/>
            </p:nvSpPr>
            <p:spPr>
              <a:xfrm>
                <a:off x="6151912" y="2335713"/>
                <a:ext cx="991435" cy="4790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84B867D1-4C73-41F5-8835-D81381CC304C}"/>
                  </a:ext>
                </a:extLst>
              </p:cNvPr>
              <p:cNvSpPr/>
              <p:nvPr userDrawn="1"/>
            </p:nvSpPr>
            <p:spPr>
              <a:xfrm>
                <a:off x="6159213" y="2592475"/>
                <a:ext cx="974609" cy="215424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Tekstvak 200">
                <a:extLst>
                  <a:ext uri="{FF2B5EF4-FFF2-40B4-BE49-F238E27FC236}">
                    <a16:creationId xmlns:a16="http://schemas.microsoft.com/office/drawing/2014/main" id="{AAB7D9A7-AE49-41C5-8059-CFD1C767FD25}"/>
                  </a:ext>
                </a:extLst>
              </p:cNvPr>
              <p:cNvSpPr txBox="1"/>
              <p:nvPr userDrawn="1"/>
            </p:nvSpPr>
            <p:spPr>
              <a:xfrm>
                <a:off x="6371272" y="2376764"/>
                <a:ext cx="6530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Fill</a:t>
                </a:r>
              </a:p>
            </p:txBody>
          </p:sp>
          <p:sp>
            <p:nvSpPr>
              <p:cNvPr id="202" name="Tekstvak 201">
                <a:extLst>
                  <a:ext uri="{FF2B5EF4-FFF2-40B4-BE49-F238E27FC236}">
                    <a16:creationId xmlns:a16="http://schemas.microsoft.com/office/drawing/2014/main" id="{05A72045-9AA0-4D5B-9A12-220165AD4863}"/>
                  </a:ext>
                </a:extLst>
              </p:cNvPr>
              <p:cNvSpPr txBox="1"/>
              <p:nvPr userDrawn="1"/>
            </p:nvSpPr>
            <p:spPr>
              <a:xfrm>
                <a:off x="6371272" y="2598752"/>
                <a:ext cx="729213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 sz="1050" b="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lvl="0"/>
                <a:r>
                  <a:rPr lang="en-GB" sz="800" noProof="0"/>
                  <a:t>Adjust</a:t>
                </a:r>
              </a:p>
            </p:txBody>
          </p:sp>
          <p:pic>
            <p:nvPicPr>
              <p:cNvPr id="203" name="Picture 3">
                <a:extLst>
                  <a:ext uri="{FF2B5EF4-FFF2-40B4-BE49-F238E27FC236}">
                    <a16:creationId xmlns:a16="http://schemas.microsoft.com/office/drawing/2014/main" id="{D7219E98-BFC9-452D-87DA-0DAAF06FB0E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6075" y="2682976"/>
                <a:ext cx="117984" cy="1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EFAF3813-7D5D-4BCE-8836-C42BCE5C1323}"/>
                  </a:ext>
                </a:extLst>
              </p:cNvPr>
              <p:cNvGrpSpPr/>
              <p:nvPr userDrawn="1"/>
            </p:nvGrpSpPr>
            <p:grpSpPr>
              <a:xfrm>
                <a:off x="6218544" y="2402421"/>
                <a:ext cx="144156" cy="112178"/>
                <a:chOff x="6218544" y="2402421"/>
                <a:chExt cx="144156" cy="112178"/>
              </a:xfrm>
            </p:grpSpPr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4B257FB1-1A17-4D70-B1BD-0D0169A0FA7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hthoek 47">
                  <a:extLst>
                    <a:ext uri="{FF2B5EF4-FFF2-40B4-BE49-F238E27FC236}">
                      <a16:creationId xmlns:a16="http://schemas.microsoft.com/office/drawing/2014/main" id="{E09EE4FB-4FFA-4909-9FB8-DBF5DD1A108C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hthoek 47">
                  <a:extLst>
                    <a:ext uri="{FF2B5EF4-FFF2-40B4-BE49-F238E27FC236}">
                      <a16:creationId xmlns:a16="http://schemas.microsoft.com/office/drawing/2014/main" id="{6D1976A7-8555-4B1B-BE63-6D53B8F794A3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Koorde 212">
                  <a:extLst>
                    <a:ext uri="{FF2B5EF4-FFF2-40B4-BE49-F238E27FC236}">
                      <a16:creationId xmlns:a16="http://schemas.microsoft.com/office/drawing/2014/main" id="{0BD80C95-854B-45A6-A9F7-46571D53477F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E4B8129A-1ADD-4FC2-99A2-9F81DA91CE83}"/>
                  </a:ext>
                </a:extLst>
              </p:cNvPr>
              <p:cNvGrpSpPr/>
              <p:nvPr userDrawn="1"/>
            </p:nvGrpSpPr>
            <p:grpSpPr>
              <a:xfrm>
                <a:off x="6218544" y="2636044"/>
                <a:ext cx="144156" cy="97631"/>
                <a:chOff x="6218544" y="2636044"/>
                <a:chExt cx="144156" cy="97631"/>
              </a:xfrm>
            </p:grpSpPr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9D5C4AEA-2F00-4F03-80E9-FC5E494E7498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D38FF786-697D-461C-A55D-EFE1871F365C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Ovaal 207">
                  <a:extLst>
                    <a:ext uri="{FF2B5EF4-FFF2-40B4-BE49-F238E27FC236}">
                      <a16:creationId xmlns:a16="http://schemas.microsoft.com/office/drawing/2014/main" id="{1DB7B64E-1AB2-4065-9197-4B8B4A00FCE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hthoek 47">
                  <a:extLst>
                    <a:ext uri="{FF2B5EF4-FFF2-40B4-BE49-F238E27FC236}">
                      <a16:creationId xmlns:a16="http://schemas.microsoft.com/office/drawing/2014/main" id="{5B71D929-1E3A-4716-BAC8-6DF8237D1AF0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94851D70-F76A-4325-BDFE-0DD5F64EF2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89234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38EB75CD-57CB-4AB3-9A60-2865F2ED2ADD}"/>
                </a:ext>
              </a:extLst>
            </p:cNvPr>
            <p:cNvSpPr/>
            <p:nvPr userDrawn="1"/>
          </p:nvSpPr>
          <p:spPr>
            <a:xfrm>
              <a:off x="12391601" y="60201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545D549-081F-41A8-B0A6-AB105B4121CC}"/>
                </a:ext>
              </a:extLst>
            </p:cNvPr>
            <p:cNvSpPr/>
            <p:nvPr userDrawn="1"/>
          </p:nvSpPr>
          <p:spPr>
            <a:xfrm>
              <a:off x="12757282" y="6086258"/>
              <a:ext cx="2817995" cy="32126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preferred, crop the picture with the button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‘Crop’,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same tab.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8" name="Rechte verbindingslijn 197">
              <a:extLst>
                <a:ext uri="{FF2B5EF4-FFF2-40B4-BE49-F238E27FC236}">
                  <a16:creationId xmlns:a16="http://schemas.microsoft.com/office/drawing/2014/main" id="{88D90C90-5621-4C86-B213-3B4DB1C3A4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652041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1033B11-B90B-437A-89A8-F774C9F4442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1988" y="1252539"/>
            <a:ext cx="3321821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grpSp>
        <p:nvGrpSpPr>
          <p:cNvPr id="169" name="Grids" hidden="1">
            <a:extLst>
              <a:ext uri="{FF2B5EF4-FFF2-40B4-BE49-F238E27FC236}">
                <a16:creationId xmlns:a16="http://schemas.microsoft.com/office/drawing/2014/main" id="{34839D01-2AD5-4018-BFA8-957E737A0004}"/>
              </a:ext>
            </a:extLst>
          </p:cNvPr>
          <p:cNvGrpSpPr/>
          <p:nvPr userDrawn="1"/>
        </p:nvGrpSpPr>
        <p:grpSpPr>
          <a:xfrm>
            <a:off x="0" y="920580"/>
            <a:ext cx="12192000" cy="5461456"/>
            <a:chOff x="0" y="920580"/>
            <a:chExt cx="12192000" cy="5461456"/>
          </a:xfrm>
          <a:solidFill>
            <a:schemeClr val="accent2">
              <a:alpha val="32000"/>
            </a:schemeClr>
          </a:solidFill>
        </p:grpSpPr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79FE033B-7A22-4259-937D-E32CC89E6160}"/>
                </a:ext>
              </a:extLst>
            </p:cNvPr>
            <p:cNvSpPr/>
            <p:nvPr userDrawn="1"/>
          </p:nvSpPr>
          <p:spPr>
            <a:xfrm>
              <a:off x="0" y="920580"/>
              <a:ext cx="12192000" cy="3319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F19049F9-8023-4A95-8AB7-7D15EE497FA0}"/>
                </a:ext>
              </a:extLst>
            </p:cNvPr>
            <p:cNvSpPr/>
            <p:nvPr userDrawn="1"/>
          </p:nvSpPr>
          <p:spPr>
            <a:xfrm>
              <a:off x="0" y="6073775"/>
              <a:ext cx="12192000" cy="3082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4A851861-1F39-43E1-A1F8-57964C67EB6F}"/>
                </a:ext>
              </a:extLst>
            </p:cNvPr>
            <p:cNvSpPr/>
            <p:nvPr userDrawn="1"/>
          </p:nvSpPr>
          <p:spPr>
            <a:xfrm rot="16200000">
              <a:off x="-2399367" y="3319949"/>
              <a:ext cx="5461454" cy="662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251D8A39-3B2D-415A-BEB1-300F5C054DE5}"/>
                </a:ext>
              </a:extLst>
            </p:cNvPr>
            <p:cNvSpPr/>
            <p:nvPr userDrawn="1"/>
          </p:nvSpPr>
          <p:spPr>
            <a:xfrm rot="16200000">
              <a:off x="1409420" y="3500902"/>
              <a:ext cx="5461454" cy="300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D969F3F2-39AB-4193-9321-8F494F2786DD}"/>
                </a:ext>
              </a:extLst>
            </p:cNvPr>
            <p:cNvSpPr/>
            <p:nvPr userDrawn="1"/>
          </p:nvSpPr>
          <p:spPr>
            <a:xfrm rot="16200000">
              <a:off x="9136624" y="3326658"/>
              <a:ext cx="5461454" cy="6492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2" name="Tijdelijke aanduiding voor tekst 4">
            <a:extLst>
              <a:ext uri="{FF2B5EF4-FFF2-40B4-BE49-F238E27FC236}">
                <a16:creationId xmlns:a16="http://schemas.microsoft.com/office/drawing/2014/main" id="{6942B73B-E085-46BE-BCB3-5FE3BA42C4A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274FECE-3066-405D-A98E-D765C2A13D47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805741A-AADF-42A4-96B4-B9B2E9DAEB3D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D482E4D3-0886-4375-BCB7-B2ED4B67C698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3EB5D6CC-A409-43E0-8B94-2AF2DFE3313B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9A9A294A-D611-41D0-8B0B-B8592A6416CE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AEE64D1B-3929-49FD-AFB7-837AD9910A40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421513F0-A779-400F-98EB-93E5F3D8D99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0D572B18-8F3A-4639-B326-B92C3C41B6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A78FB153-3D9E-421F-BE7A-B4A5804C82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CC6594E6-D96E-43E5-A50D-B3DED707641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5A81BD1-70D5-40F8-AD31-670E6A42EC3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E0882354-24D9-41AD-BC7E-54DAAC9EB2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892D5FE6-31B2-420A-939F-519CE77E98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9345694E-609A-4669-AB4F-F28A410A00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165">
                    <a:extLst>
                      <a:ext uri="{FF2B5EF4-FFF2-40B4-BE49-F238E27FC236}">
                        <a16:creationId xmlns:a16="http://schemas.microsoft.com/office/drawing/2014/main" id="{445F893D-E7E2-43EE-B1BA-7277FEEDD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E652C0A-B4FE-40BE-AB7A-8EA594A683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80CEEEDF-B035-4CC9-8819-896798281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B14F1C83-66C0-48EB-931B-8B930E10DE2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FB881B5E-6DC7-4749-912C-CB41703D4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Pijl: punthaak 162">
                    <a:extLst>
                      <a:ext uri="{FF2B5EF4-FFF2-40B4-BE49-F238E27FC236}">
                        <a16:creationId xmlns:a16="http://schemas.microsoft.com/office/drawing/2014/main" id="{F13CFDAC-8B80-4B8F-9F6D-2F42A8F5C5F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41E81315-1C11-4B00-BC86-94450ADCAED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3161ACFA-1D26-4EDA-AA2F-286D774DF7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91490761-B7A1-4291-B068-FCDF7F00A6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Rechte verbindingslijn 155">
                    <a:extLst>
                      <a:ext uri="{FF2B5EF4-FFF2-40B4-BE49-F238E27FC236}">
                        <a16:creationId xmlns:a16="http://schemas.microsoft.com/office/drawing/2014/main" id="{CECA5F69-53D1-4B9E-AC43-9E8CC63985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7" name="Rechte verbindingslijn 156">
                    <a:extLst>
                      <a:ext uri="{FF2B5EF4-FFF2-40B4-BE49-F238E27FC236}">
                        <a16:creationId xmlns:a16="http://schemas.microsoft.com/office/drawing/2014/main" id="{A1EA07B5-A594-4B5B-94F2-5978767442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0F096A88-C08E-48D5-B5AE-2CDF4A2E3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BC3BD5DA-5E3A-4ED2-96C4-D58767C2C5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2" name="Groep 151">
                  <a:extLst>
                    <a:ext uri="{FF2B5EF4-FFF2-40B4-BE49-F238E27FC236}">
                      <a16:creationId xmlns:a16="http://schemas.microsoft.com/office/drawing/2014/main" id="{F63EB376-17DE-4E7D-A6A9-E89F2F733A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CEA3B7AE-3DD5-4F8C-AE3C-9691071AB4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Pijl: punthaak 153">
                    <a:extLst>
                      <a:ext uri="{FF2B5EF4-FFF2-40B4-BE49-F238E27FC236}">
                        <a16:creationId xmlns:a16="http://schemas.microsoft.com/office/drawing/2014/main" id="{F5C263C2-B4CF-40E8-B167-0F4BE49155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8F5AA45A-C3DE-4BFF-B218-4C4CAA821B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4" name="Rechte verbindingslijn 123">
                <a:extLst>
                  <a:ext uri="{FF2B5EF4-FFF2-40B4-BE49-F238E27FC236}">
                    <a16:creationId xmlns:a16="http://schemas.microsoft.com/office/drawing/2014/main" id="{5CAA400B-DEC4-4FB2-B486-6D72AC1138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44322D18-19A6-4D53-854D-E4DC5BE9C0D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0" name="Rechthoek 139">
                  <a:extLst>
                    <a:ext uri="{FF2B5EF4-FFF2-40B4-BE49-F238E27FC236}">
                      <a16:creationId xmlns:a16="http://schemas.microsoft.com/office/drawing/2014/main" id="{358E810A-ACB9-42EE-9A07-57BBC12CDA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1" name="Groep 140">
                  <a:extLst>
                    <a:ext uri="{FF2B5EF4-FFF2-40B4-BE49-F238E27FC236}">
                      <a16:creationId xmlns:a16="http://schemas.microsoft.com/office/drawing/2014/main" id="{DA89C18F-1677-4F3E-BD3F-2C1D3AA94E3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A832B5F8-F8CE-49A8-8EA2-E8330158BC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85E62F61-E8B2-411A-BFC8-675CBAB2EB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BBCFEEE0-C62E-43D9-B97E-99B1896D35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8" name="Rechte verbindingslijn 147">
                      <a:extLst>
                        <a:ext uri="{FF2B5EF4-FFF2-40B4-BE49-F238E27FC236}">
                          <a16:creationId xmlns:a16="http://schemas.microsoft.com/office/drawing/2014/main" id="{6EA2F7D8-EBAF-4355-980F-EBDDED914E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9" name="Rechte verbindingslijn 148">
                      <a:extLst>
                        <a:ext uri="{FF2B5EF4-FFF2-40B4-BE49-F238E27FC236}">
                          <a16:creationId xmlns:a16="http://schemas.microsoft.com/office/drawing/2014/main" id="{64FFA6F3-377B-48AA-B380-87C775391F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0" name="Rechte verbindingslijn 149">
                      <a:extLst>
                        <a:ext uri="{FF2B5EF4-FFF2-40B4-BE49-F238E27FC236}">
                          <a16:creationId xmlns:a16="http://schemas.microsoft.com/office/drawing/2014/main" id="{F034AB95-FA9C-4A3B-A554-949C96B411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3" name="Groep 142">
                    <a:extLst>
                      <a:ext uri="{FF2B5EF4-FFF2-40B4-BE49-F238E27FC236}">
                        <a16:creationId xmlns:a16="http://schemas.microsoft.com/office/drawing/2014/main" id="{58E1A9E3-B3CB-4253-929C-E3EFFDE174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4" name="Rechthoek 143">
                      <a:extLst>
                        <a:ext uri="{FF2B5EF4-FFF2-40B4-BE49-F238E27FC236}">
                          <a16:creationId xmlns:a16="http://schemas.microsoft.com/office/drawing/2014/main" id="{BF4250AC-4707-4763-B482-A981E0E28A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5" name="Pijl: punthaak 144">
                      <a:extLst>
                        <a:ext uri="{FF2B5EF4-FFF2-40B4-BE49-F238E27FC236}">
                          <a16:creationId xmlns:a16="http://schemas.microsoft.com/office/drawing/2014/main" id="{8EF339D4-26D5-45BF-8A76-5FC5DFF981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6" name="Groep 125">
                <a:extLst>
                  <a:ext uri="{FF2B5EF4-FFF2-40B4-BE49-F238E27FC236}">
                    <a16:creationId xmlns:a16="http://schemas.microsoft.com/office/drawing/2014/main" id="{43871001-63E9-41F4-841D-BFD972B8CF6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59A9C48C-12A1-44E8-A5C7-E9AFE9F2D0A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" name="Groep 129">
                  <a:extLst>
                    <a:ext uri="{FF2B5EF4-FFF2-40B4-BE49-F238E27FC236}">
                      <a16:creationId xmlns:a16="http://schemas.microsoft.com/office/drawing/2014/main" id="{38AD8E00-A3F7-46FF-8F28-5F10B64E068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C95E78A2-CAFC-440F-9CB9-5AE9CAEC32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10F19E7A-044C-4899-86D9-4A36D7F9E9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346990DD-8AB0-4310-AF77-A139D6FC60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5D8F6DB7-5E31-4578-9FA8-0D6CF8BEF4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1D6D0D1B-8685-4304-934E-272E9B38695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9" name="Rechte verbindingslijn 138">
                      <a:extLst>
                        <a:ext uri="{FF2B5EF4-FFF2-40B4-BE49-F238E27FC236}">
                          <a16:creationId xmlns:a16="http://schemas.microsoft.com/office/drawing/2014/main" id="{66FBD082-E217-4D78-B2DC-A4C9D1402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2" name="Groep 131">
                    <a:extLst>
                      <a:ext uri="{FF2B5EF4-FFF2-40B4-BE49-F238E27FC236}">
                        <a16:creationId xmlns:a16="http://schemas.microsoft.com/office/drawing/2014/main" id="{74F97F40-03B1-4029-8D64-8C6EA454537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3" name="Rechthoek 132">
                      <a:extLst>
                        <a:ext uri="{FF2B5EF4-FFF2-40B4-BE49-F238E27FC236}">
                          <a16:creationId xmlns:a16="http://schemas.microsoft.com/office/drawing/2014/main" id="{F3BFF48C-FEA4-4BE9-B113-3B8757C18D9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4" name="Pijl: punthaak 133">
                      <a:extLst>
                        <a:ext uri="{FF2B5EF4-FFF2-40B4-BE49-F238E27FC236}">
                          <a16:creationId xmlns:a16="http://schemas.microsoft.com/office/drawing/2014/main" id="{4D18472B-24FC-4A1B-968E-33BC60DC745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3E44B71E-0E4C-4FD8-9D24-A6F08558D4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DE7C3B6E-B7A4-45F7-83F4-0512C32756C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84B12AA8-C68F-4D57-B490-3A1208C557F0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8" name="Ovaal 107">
              <a:extLst>
                <a:ext uri="{FF2B5EF4-FFF2-40B4-BE49-F238E27FC236}">
                  <a16:creationId xmlns:a16="http://schemas.microsoft.com/office/drawing/2014/main" id="{8CE3F63A-AEBF-4F6D-A347-6BF7FE33F652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9" name="Ovaal 108">
              <a:extLst>
                <a:ext uri="{FF2B5EF4-FFF2-40B4-BE49-F238E27FC236}">
                  <a16:creationId xmlns:a16="http://schemas.microsoft.com/office/drawing/2014/main" id="{3D2088C1-73AA-46F5-9BBA-0E5462264923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5D4F32F-1038-4D16-9F9B-59CCD7558949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11" name="Meer informatie">
              <a:extLst>
                <a:ext uri="{FF2B5EF4-FFF2-40B4-BE49-F238E27FC236}">
                  <a16:creationId xmlns:a16="http://schemas.microsoft.com/office/drawing/2014/main" id="{5271B1AC-5DBF-4583-970B-238F23BCF3FA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id="{97F3650A-CAC8-42A6-A50E-832A1A51E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AA59FA50-1195-4F91-B5F5-A47CD1763AD8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27DAFE6B-DFBA-4A11-8F1B-37E906C2DF3E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2115BDBD-C991-4894-9446-8A44259F04AB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092853D8-FB04-4857-BA3F-7A714D17E792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20AED84D-8743-4E12-96B1-3257F74F9856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8B51B67-5D71-4843-A08B-861E1F6F184E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E93D7F1D-B5A5-404E-9884-A79C88A2DDA9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00" name="Rechte verbindingslijn 99">
              <a:extLst>
                <a:ext uri="{FF2B5EF4-FFF2-40B4-BE49-F238E27FC236}">
                  <a16:creationId xmlns:a16="http://schemas.microsoft.com/office/drawing/2014/main" id="{05A2F3D6-9108-4CC6-BD43-5D08E082D5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4AC8056C-4D98-4A4B-8C65-69D6A0C5C2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11CA3CE3-7E5F-4029-A746-52D14DD0E9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3" name="Rechte verbindingslijn 102">
              <a:extLst>
                <a:ext uri="{FF2B5EF4-FFF2-40B4-BE49-F238E27FC236}">
                  <a16:creationId xmlns:a16="http://schemas.microsoft.com/office/drawing/2014/main" id="{2E46565C-186F-4EF3-97FE-C870FC162F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668A0A27-5A41-44FC-89C9-7CD120618663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1C4988C2-C6E1-42E5-820A-9C8D1291B983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9CBE7B2F-B41A-4CAC-8154-A2A265D3E720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CFA48447-7251-4AB6-AEDE-6B64BF284C41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3BACBA60-80CA-4558-9B89-F2F8AFCE4FA7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A302C622-D4EF-420E-B585-48EB1972FDD5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2556492B-1B31-4819-8570-0F61358BC416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 25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7">
            <a:extLst>
              <a:ext uri="{FF2B5EF4-FFF2-40B4-BE49-F238E27FC236}">
                <a16:creationId xmlns:a16="http://schemas.microsoft.com/office/drawing/2014/main" id="{4CE46CD6-7D7C-42A1-99F3-9AD3CCD1AF03}"/>
              </a:ext>
            </a:extLst>
          </p:cNvPr>
          <p:cNvSpPr txBox="1"/>
          <p:nvPr userDrawn="1"/>
        </p:nvSpPr>
        <p:spPr>
          <a:xfrm>
            <a:off x="-11595" y="6389966"/>
            <a:ext cx="12207460" cy="4680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ijdelijke aanduiding voor dianummer 5">
            <a:extLst>
              <a:ext uri="{FF2B5EF4-FFF2-40B4-BE49-F238E27FC236}">
                <a16:creationId xmlns:a16="http://schemas.microsoft.com/office/drawing/2014/main" id="{D1DD4062-11C9-402E-8F03-5579333A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6206" y="6467434"/>
            <a:ext cx="1093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120" name="Table 13">
            <a:extLst>
              <a:ext uri="{FF2B5EF4-FFF2-40B4-BE49-F238E27FC236}">
                <a16:creationId xmlns:a16="http://schemas.microsoft.com/office/drawing/2014/main" id="{F38F9BC0-B060-420B-9B59-C9BEAAEAD5DA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19791" y="6389966"/>
          <a:ext cx="10996083" cy="468000"/>
        </p:xfrm>
        <a:graphic>
          <a:graphicData uri="http://schemas.openxmlformats.org/drawingml/2006/table">
            <a:tbl>
              <a:tblPr firstRow="1" firstCol="1" bandRow="1"/>
              <a:tblGrid>
                <a:gridCol w="1377475">
                  <a:extLst>
                    <a:ext uri="{9D8B030D-6E8A-4147-A177-3AD203B41FA5}">
                      <a16:colId xmlns:a16="http://schemas.microsoft.com/office/drawing/2014/main" val="4250468558"/>
                    </a:ext>
                  </a:extLst>
                </a:gridCol>
                <a:gridCol w="1377475">
                  <a:extLst>
                    <a:ext uri="{9D8B030D-6E8A-4147-A177-3AD203B41FA5}">
                      <a16:colId xmlns:a16="http://schemas.microsoft.com/office/drawing/2014/main" val="1361851905"/>
                    </a:ext>
                  </a:extLst>
                </a:gridCol>
                <a:gridCol w="5486183">
                  <a:extLst>
                    <a:ext uri="{9D8B030D-6E8A-4147-A177-3AD203B41FA5}">
                      <a16:colId xmlns:a16="http://schemas.microsoft.com/office/drawing/2014/main" val="3342618041"/>
                    </a:ext>
                  </a:extLst>
                </a:gridCol>
                <a:gridCol w="1518932">
                  <a:extLst>
                    <a:ext uri="{9D8B030D-6E8A-4147-A177-3AD203B41FA5}">
                      <a16:colId xmlns:a16="http://schemas.microsoft.com/office/drawing/2014/main" val="1998080804"/>
                    </a:ext>
                  </a:extLst>
                </a:gridCol>
                <a:gridCol w="1236018">
                  <a:extLst>
                    <a:ext uri="{9D8B030D-6E8A-4147-A177-3AD203B41FA5}">
                      <a16:colId xmlns:a16="http://schemas.microsoft.com/office/drawing/2014/main" val="17318512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53635"/>
                  </a:ext>
                </a:extLst>
              </a:tr>
            </a:tbl>
          </a:graphicData>
        </a:graphic>
      </p:graphicFrame>
      <p:pic>
        <p:nvPicPr>
          <p:cNvPr id="121" name="Picture 2">
            <a:extLst>
              <a:ext uri="{FF2B5EF4-FFF2-40B4-BE49-F238E27FC236}">
                <a16:creationId xmlns:a16="http://schemas.microsoft.com/office/drawing/2014/main" id="{19F4C063-8B92-4446-A53B-A4D97734BB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1" y="6208122"/>
            <a:ext cx="1440984" cy="831687"/>
          </a:xfrm>
          <a:prstGeom prst="rect">
            <a:avLst/>
          </a:prstGeom>
        </p:spPr>
      </p:pic>
      <p:sp>
        <p:nvSpPr>
          <p:cNvPr id="123" name="Tijdelijke aanduiding voor datum 3">
            <a:extLst>
              <a:ext uri="{FF2B5EF4-FFF2-40B4-BE49-F238E27FC236}">
                <a16:creationId xmlns:a16="http://schemas.microsoft.com/office/drawing/2014/main" id="{2CC744D7-98C2-45A4-B5C7-EE58F021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9355" y="6467434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124" name="Tijdelijke aanduiding voor voettekst 4">
            <a:extLst>
              <a:ext uri="{FF2B5EF4-FFF2-40B4-BE49-F238E27FC236}">
                <a16:creationId xmlns:a16="http://schemas.microsoft.com/office/drawing/2014/main" id="{CFDE2F73-EAF7-4749-8E80-A1C004A8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1747" y="6469029"/>
            <a:ext cx="5326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a slide title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DC5027-AF60-4C03-81AB-F3344E446AFB}"/>
              </a:ext>
            </a:extLst>
          </p:cNvPr>
          <p:cNvSpPr/>
          <p:nvPr userDrawn="1"/>
        </p:nvSpPr>
        <p:spPr>
          <a:xfrm>
            <a:off x="0" y="-889606"/>
            <a:ext cx="6629400" cy="72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noProof="0"/>
              <a:t>Text and Table 25/75%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B33D27-0279-4E56-AD24-6F648821B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90550" y="1252538"/>
            <a:ext cx="7252150" cy="4821237"/>
          </a:xfrm>
        </p:spPr>
        <p:txBody>
          <a:bodyPr>
            <a:normAutofit/>
          </a:bodyPr>
          <a:lstStyle>
            <a:lvl1pPr marL="0" indent="0">
              <a:buNone/>
              <a:defRPr sz="100" spc="0">
                <a:solidFill>
                  <a:schemeClr val="bg1"/>
                </a:solidFill>
              </a:defRPr>
            </a:lvl1pPr>
            <a:lvl2pPr>
              <a:defRPr sz="1600" spc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 spc="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 spc="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 spc="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bg2">
                    <a:lumMod val="50000"/>
                  </a:schemeClr>
                </a:solidFill>
              </a:defRPr>
            </a:lvl6pPr>
            <a:lvl7pPr>
              <a:defRPr/>
            </a:lvl7pPr>
            <a:lvl8pPr>
              <a:defRPr sz="1600">
                <a:solidFill>
                  <a:schemeClr val="bg2">
                    <a:lumMod val="50000"/>
                  </a:schemeClr>
                </a:solidFill>
              </a:defRPr>
            </a:lvl8pPr>
          </a:lstStyle>
          <a:p>
            <a:pPr lvl="0"/>
            <a:endParaRPr lang="en-GB" noProof="0"/>
          </a:p>
        </p:txBody>
      </p:sp>
      <p:grpSp>
        <p:nvGrpSpPr>
          <p:cNvPr id="255" name="Instruction">
            <a:extLst>
              <a:ext uri="{FF2B5EF4-FFF2-40B4-BE49-F238E27FC236}">
                <a16:creationId xmlns:a16="http://schemas.microsoft.com/office/drawing/2014/main" id="{F66D2781-206B-4AD2-ACE6-B1194A1131F8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256" name="Meer informatie">
              <a:extLst>
                <a:ext uri="{FF2B5EF4-FFF2-40B4-BE49-F238E27FC236}">
                  <a16:creationId xmlns:a16="http://schemas.microsoft.com/office/drawing/2014/main" id="{43320290-38C4-4B2A-A4AA-09666F9E034E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278" name="Freeform 101">
                <a:extLst>
                  <a:ext uri="{FF2B5EF4-FFF2-40B4-BE49-F238E27FC236}">
                    <a16:creationId xmlns:a16="http://schemas.microsoft.com/office/drawing/2014/main" id="{D7A1BCB7-B9E5-4FE4-835E-30DC7777F8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0A8905D1-F232-4BFB-A780-431FF554384C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8CB039C9-3215-4230-8AC1-1C9EA0DE32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2A97B120-EA99-482B-8B5C-BDB327D958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BC370268-12A2-4EA0-802E-E10DED73822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EE36BF9D-1D82-453A-A4DD-B5EB4E032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599309F9-9D00-477D-8D3C-1E7A41084E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D3404013-F304-4293-A092-0DD03885F9E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C00A2F10-DDF2-4110-BB21-07CE6377107F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5E8241E1-5C60-41EC-A20C-B6873FCF8F01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64" name="Groep 263">
              <a:extLst>
                <a:ext uri="{FF2B5EF4-FFF2-40B4-BE49-F238E27FC236}">
                  <a16:creationId xmlns:a16="http://schemas.microsoft.com/office/drawing/2014/main" id="{92F48461-ACA9-415A-A6A3-23DAB1A2E98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75" name="Rechthoek 274">
                <a:extLst>
                  <a:ext uri="{FF2B5EF4-FFF2-40B4-BE49-F238E27FC236}">
                    <a16:creationId xmlns:a16="http://schemas.microsoft.com/office/drawing/2014/main" id="{AC4951BD-4E8D-45FB-A149-6EFD83E758B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3ABC07A9-9C98-4E0E-8EF9-199206D96E7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7" name="Gelijkbenige driehoek 276">
                <a:extLst>
                  <a:ext uri="{FF2B5EF4-FFF2-40B4-BE49-F238E27FC236}">
                    <a16:creationId xmlns:a16="http://schemas.microsoft.com/office/drawing/2014/main" id="{59A64389-BBE5-49E1-92DF-5E095DADEB0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5" name="Rechte verbindingslijn 264">
              <a:extLst>
                <a:ext uri="{FF2B5EF4-FFF2-40B4-BE49-F238E27FC236}">
                  <a16:creationId xmlns:a16="http://schemas.microsoft.com/office/drawing/2014/main" id="{6A4485B4-85E7-4D3D-93AD-95DB525B30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6" name="Tabel icoon">
              <a:extLst>
                <a:ext uri="{FF2B5EF4-FFF2-40B4-BE49-F238E27FC236}">
                  <a16:creationId xmlns:a16="http://schemas.microsoft.com/office/drawing/2014/main" id="{0DFE0485-1536-4D51-89B0-1AE1DDE58D33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2B21D6FA-8625-4367-9023-1CE672FF777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52639F29-2F84-4627-BDDF-D4391CE77FE6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11A954B5-D05B-4949-986A-508D236A651C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2D8516B7-5981-40EE-B2EE-D14FC1CC0E3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8110FBD4-EE23-4D12-978D-33F178ECBBF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B14E1282-3A9B-4210-8306-E0D6D5B08CCF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6DB014D8-417B-4A89-BFAE-70DC1AC63F83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hthoek 273">
                <a:extLst>
                  <a:ext uri="{FF2B5EF4-FFF2-40B4-BE49-F238E27FC236}">
                    <a16:creationId xmlns:a16="http://schemas.microsoft.com/office/drawing/2014/main" id="{E00990EE-3985-4D4C-A29F-B1DDC205670A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/>
              </a:p>
            </p:txBody>
          </p:sp>
        </p:grpSp>
      </p:grpSp>
      <p:sp>
        <p:nvSpPr>
          <p:cNvPr id="129" name="Tijdelijke aanduiding voor tekst 7">
            <a:extLst>
              <a:ext uri="{FF2B5EF4-FFF2-40B4-BE49-F238E27FC236}">
                <a16:creationId xmlns:a16="http://schemas.microsoft.com/office/drawing/2014/main" id="{528DBFEF-B14A-4A52-9DC0-E569A2D1E5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252539"/>
            <a:ext cx="3321821" cy="48212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sp>
        <p:nvSpPr>
          <p:cNvPr id="130" name="Tijdelijke aanduiding voor tekst 4">
            <a:extLst>
              <a:ext uri="{FF2B5EF4-FFF2-40B4-BE49-F238E27FC236}">
                <a16:creationId xmlns:a16="http://schemas.microsoft.com/office/drawing/2014/main" id="{8BB36CFC-E351-4012-9CEA-EAFE6F731C3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625" y="526233"/>
            <a:ext cx="10860088" cy="24288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grpSp>
        <p:nvGrpSpPr>
          <p:cNvPr id="131" name="Groep 130">
            <a:extLst>
              <a:ext uri="{FF2B5EF4-FFF2-40B4-BE49-F238E27FC236}">
                <a16:creationId xmlns:a16="http://schemas.microsoft.com/office/drawing/2014/main" id="{FF76B7E2-59D1-41A7-8C86-2E3D2D7E94DC}"/>
              </a:ext>
            </a:extLst>
          </p:cNvPr>
          <p:cNvGrpSpPr/>
          <p:nvPr userDrawn="1"/>
        </p:nvGrpSpPr>
        <p:grpSpPr>
          <a:xfrm>
            <a:off x="-3854496" y="1434"/>
            <a:ext cx="3704094" cy="5997454"/>
            <a:chOff x="-3854496" y="1434"/>
            <a:chExt cx="3704094" cy="5997454"/>
          </a:xfrm>
        </p:grpSpPr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AE1DD4A9-ED5E-4E19-9E11-603F93D6BC7F}"/>
                </a:ext>
              </a:extLst>
            </p:cNvPr>
            <p:cNvSpPr/>
            <p:nvPr userDrawn="1"/>
          </p:nvSpPr>
          <p:spPr>
            <a:xfrm>
              <a:off x="-3408482" y="3583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400" b="1" i="0" kern="1200" baseline="0" noProof="0">
                  <a:solidFill>
                    <a:schemeClr val="tx2"/>
                  </a:solidFill>
                  <a:effectLst/>
                  <a:latin typeface="+mj-lt"/>
                  <a:ea typeface="+mn-ea"/>
                  <a:cs typeface="+mn-cs"/>
                </a:rPr>
                <a:t>Subtitle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B35BAF3B-262E-4E7E-B3EF-56D61D9F84DC}"/>
                </a:ext>
              </a:extLst>
            </p:cNvPr>
            <p:cNvSpPr/>
            <p:nvPr userDrawn="1"/>
          </p:nvSpPr>
          <p:spPr>
            <a:xfrm>
              <a:off x="-3399246" y="3229726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3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100" b="0" i="0" kern="1200" baseline="0" noProof="0">
                  <a:solidFill>
                    <a:schemeClr val="tx1"/>
                  </a:solidFill>
                  <a:effectLst/>
                  <a:latin typeface="+mj-lt"/>
                  <a:ea typeface="+mn-ea"/>
                  <a:cs typeface="+mn-cs"/>
                </a:rPr>
                <a:t>Default text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F4D2A58-7BD9-4554-A23A-1DF5A63A580E}"/>
                </a:ext>
              </a:extLst>
            </p:cNvPr>
            <p:cNvSpPr/>
            <p:nvPr userDrawn="1"/>
          </p:nvSpPr>
          <p:spPr>
            <a:xfrm>
              <a:off x="-3836294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How to use text levels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4C1054F8-72BC-415D-ABD3-CA2FEF03CEB3}"/>
                </a:ext>
              </a:extLst>
            </p:cNvPr>
            <p:cNvSpPr/>
            <p:nvPr userDrawn="1"/>
          </p:nvSpPr>
          <p:spPr>
            <a:xfrm>
              <a:off x="-3841955" y="171914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0CBF6533-A10E-4B2C-8576-FBF74B39E109}"/>
                </a:ext>
              </a:extLst>
            </p:cNvPr>
            <p:cNvGrpSpPr/>
            <p:nvPr userDrawn="1"/>
          </p:nvGrpSpPr>
          <p:grpSpPr>
            <a:xfrm>
              <a:off x="-3854496" y="349413"/>
              <a:ext cx="2933825" cy="558875"/>
              <a:chOff x="-3419346" y="368233"/>
              <a:chExt cx="3904920" cy="743862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90163A06-6ACD-4FB4-9127-E5F4A843704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800" b="0" noProof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1" name="Rechte verbindingslijn 160">
                <a:extLst>
                  <a:ext uri="{FF2B5EF4-FFF2-40B4-BE49-F238E27FC236}">
                    <a16:creationId xmlns:a16="http://schemas.microsoft.com/office/drawing/2014/main" id="{5238E671-4BA1-4935-A270-D51D71B4AB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647326D-1B08-4FAC-B722-28FE10FBE4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B06AE427-9DE8-4742-AF4C-E9886C4D4E8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2251DA63-40E2-43CC-912B-2F2760121A5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08" name="Groep 307">
                  <a:extLst>
                    <a:ext uri="{FF2B5EF4-FFF2-40B4-BE49-F238E27FC236}">
                      <a16:creationId xmlns:a16="http://schemas.microsoft.com/office/drawing/2014/main" id="{0EFB516C-A0B0-4215-9304-141FBC005D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F5313268-F2F9-417F-A26F-CDC81EE3A6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0013B95E-B02B-4F29-9675-A38C9B14C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8B260D90-EBA7-4719-8616-7DEEFD5007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ED78D641-861D-42B6-A27D-6528D60487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4AE15585-A9A7-4F86-9677-EC2925958C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9" name="Groep 308">
                  <a:extLst>
                    <a:ext uri="{FF2B5EF4-FFF2-40B4-BE49-F238E27FC236}">
                      <a16:creationId xmlns:a16="http://schemas.microsoft.com/office/drawing/2014/main" id="{2DB164B2-58EA-4A9D-A2F2-E4890EEE65D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0" name="Rechthoek 309">
                    <a:extLst>
                      <a:ext uri="{FF2B5EF4-FFF2-40B4-BE49-F238E27FC236}">
                        <a16:creationId xmlns:a16="http://schemas.microsoft.com/office/drawing/2014/main" id="{156F5845-A92B-491B-AC91-81B7B2DE76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1" name="Pijl: punthaak 310">
                    <a:extLst>
                      <a:ext uri="{FF2B5EF4-FFF2-40B4-BE49-F238E27FC236}">
                        <a16:creationId xmlns:a16="http://schemas.microsoft.com/office/drawing/2014/main" id="{2F7F18D5-85F4-4277-911B-56C84AC8431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32EECD5B-8101-4A59-884C-536A66A43DF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B9338E3D-7557-4759-AEFE-4FA18B90682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4249FC3B-AA39-4D1F-80CF-9CC09587CE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9AB1C727-CDCB-44C5-AE19-45D25387C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DE72F173-66F7-4148-908A-0A3C887EAA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EB7EDCDC-15A0-404F-AA5E-742282675B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14D249DA-D188-405B-91CC-9DFD9ADED7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881D7F23-E30D-4B22-AADB-C5395CA7198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1" name="Rechthoek 300">
                    <a:extLst>
                      <a:ext uri="{FF2B5EF4-FFF2-40B4-BE49-F238E27FC236}">
                        <a16:creationId xmlns:a16="http://schemas.microsoft.com/office/drawing/2014/main" id="{C4D79240-F312-4A62-B1D0-40A9CB3FC7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2" name="Pijl: punthaak 301">
                    <a:extLst>
                      <a:ext uri="{FF2B5EF4-FFF2-40B4-BE49-F238E27FC236}">
                        <a16:creationId xmlns:a16="http://schemas.microsoft.com/office/drawing/2014/main" id="{1729DBF0-ABC2-4859-ACDC-E9A8F985BB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7B7C667F-C7B9-4595-9ACC-B09B6F5AEB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328D2ABB-0949-4994-83FA-ED5518D1992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8" name="Groep 167">
                <a:extLst>
                  <a:ext uri="{FF2B5EF4-FFF2-40B4-BE49-F238E27FC236}">
                    <a16:creationId xmlns:a16="http://schemas.microsoft.com/office/drawing/2014/main" id="{5CAB1063-094B-4E7B-9EEC-0B1C45D3A10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88" name="Rechthoek 287">
                  <a:extLst>
                    <a:ext uri="{FF2B5EF4-FFF2-40B4-BE49-F238E27FC236}">
                      <a16:creationId xmlns:a16="http://schemas.microsoft.com/office/drawing/2014/main" id="{F19E22F2-A963-4471-9172-8F278A436D4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BB1AB711-CF2A-4D26-A813-6B248513219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0" name="Groep 289">
                    <a:extLst>
                      <a:ext uri="{FF2B5EF4-FFF2-40B4-BE49-F238E27FC236}">
                        <a16:creationId xmlns:a16="http://schemas.microsoft.com/office/drawing/2014/main" id="{9255B55E-A229-44A9-B26E-7F680F3049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4" name="Rechte verbindingslijn 293">
                      <a:extLst>
                        <a:ext uri="{FF2B5EF4-FFF2-40B4-BE49-F238E27FC236}">
                          <a16:creationId xmlns:a16="http://schemas.microsoft.com/office/drawing/2014/main" id="{13A4F305-DA15-47A0-95A8-AF101DC197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8BE33FB9-B592-4D4E-BC47-D45EF1A2CD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9F616F46-570A-42E3-BAA4-FD51B3C049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985C591E-9C59-4626-A2B9-AB80C884FD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FBE26C88-0A0A-4A79-9384-305BA8B5CD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420F993B-E5A3-445F-B5EC-668D1E5917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2" name="Rechthoek 291">
                      <a:extLst>
                        <a:ext uri="{FF2B5EF4-FFF2-40B4-BE49-F238E27FC236}">
                          <a16:creationId xmlns:a16="http://schemas.microsoft.com/office/drawing/2014/main" id="{1070534C-56FF-4F08-B5C5-7118CEFEF0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3" name="Pijl: punthaak 292">
                      <a:extLst>
                        <a:ext uri="{FF2B5EF4-FFF2-40B4-BE49-F238E27FC236}">
                          <a16:creationId xmlns:a16="http://schemas.microsoft.com/office/drawing/2014/main" id="{00281BC3-2E96-4BB5-901E-6CFE40D7511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0722B226-CDE0-43E6-BEAC-132FAC2CD223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30032AE3-D4E5-41EB-87AD-219EB9A81B8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7" name="Groep 176">
                  <a:extLst>
                    <a:ext uri="{FF2B5EF4-FFF2-40B4-BE49-F238E27FC236}">
                      <a16:creationId xmlns:a16="http://schemas.microsoft.com/office/drawing/2014/main" id="{C99AECAF-0BF8-4645-B9AC-D73DAECF163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78" name="Groep 177">
                    <a:extLst>
                      <a:ext uri="{FF2B5EF4-FFF2-40B4-BE49-F238E27FC236}">
                        <a16:creationId xmlns:a16="http://schemas.microsoft.com/office/drawing/2014/main" id="{FBBBC655-D17B-4861-B04A-55DC4E7D16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3" name="Rechte verbindingslijn 282">
                      <a:extLst>
                        <a:ext uri="{FF2B5EF4-FFF2-40B4-BE49-F238E27FC236}">
                          <a16:creationId xmlns:a16="http://schemas.microsoft.com/office/drawing/2014/main" id="{CC799A71-5DD5-42FD-9EF3-7CB160D511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83C289FD-1956-4BC9-870C-DDC4829011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07D6416-4844-446A-8B55-00CF726383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EE909490-BD3C-42F9-90CE-4E4EF753D2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B5B4B413-72A1-47B5-9211-05798B3915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9" name="Groep 178">
                    <a:extLst>
                      <a:ext uri="{FF2B5EF4-FFF2-40B4-BE49-F238E27FC236}">
                        <a16:creationId xmlns:a16="http://schemas.microsoft.com/office/drawing/2014/main" id="{3CE87BD4-0EE9-479E-82DC-6DDB0690FEA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825E93DE-FDD5-480A-9883-1F0414DFE3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" name="Pijl: punthaak 281">
                      <a:extLst>
                        <a:ext uri="{FF2B5EF4-FFF2-40B4-BE49-F238E27FC236}">
                          <a16:creationId xmlns:a16="http://schemas.microsoft.com/office/drawing/2014/main" id="{31668E79-DB5B-4920-A955-60E6AE403E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65AACFC3-645D-40CA-9C7B-122AE945456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C3E59692-90A5-4464-A923-8C04FF2F1BC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C12BD30E-D3C7-4AED-9825-4B8D02F21D8A}"/>
                </a:ext>
              </a:extLst>
            </p:cNvPr>
            <p:cNvSpPr/>
            <p:nvPr userDrawn="1"/>
          </p:nvSpPr>
          <p:spPr>
            <a:xfrm>
              <a:off x="-3841955" y="2091065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ED66F0F8-CE0B-4D1F-A6CD-FB3BA7AF91C7}"/>
                </a:ext>
              </a:extLst>
            </p:cNvPr>
            <p:cNvSpPr/>
            <p:nvPr userDrawn="1"/>
          </p:nvSpPr>
          <p:spPr>
            <a:xfrm>
              <a:off x="-3841955" y="246524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8470B660-77C7-4671-8A16-8E3A9B0838AA}"/>
                </a:ext>
              </a:extLst>
            </p:cNvPr>
            <p:cNvSpPr/>
            <p:nvPr userDrawn="1"/>
          </p:nvSpPr>
          <p:spPr>
            <a:xfrm>
              <a:off x="-3841955" y="2837886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7E5BAA21-9A61-456A-9F36-770CB9C187EB}"/>
                </a:ext>
              </a:extLst>
            </p:cNvPr>
            <p:cNvSpPr/>
            <p:nvPr userDrawn="1"/>
          </p:nvSpPr>
          <p:spPr>
            <a:xfrm>
              <a:off x="-3841955" y="3221492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grpSp>
          <p:nvGrpSpPr>
            <p:cNvPr id="141" name="Meer informatie">
              <a:extLst>
                <a:ext uri="{FF2B5EF4-FFF2-40B4-BE49-F238E27FC236}">
                  <a16:creationId xmlns:a16="http://schemas.microsoft.com/office/drawing/2014/main" id="{C2F97C90-8FED-43D9-93C5-EF2E7466B656}"/>
                </a:ext>
              </a:extLst>
            </p:cNvPr>
            <p:cNvGrpSpPr/>
            <p:nvPr userDrawn="1"/>
          </p:nvGrpSpPr>
          <p:grpSpPr>
            <a:xfrm>
              <a:off x="-3838247" y="5264509"/>
              <a:ext cx="3592791" cy="598458"/>
              <a:chOff x="-3741486" y="4170042"/>
              <a:chExt cx="3592791" cy="598458"/>
            </a:xfrm>
          </p:grpSpPr>
          <p:sp>
            <p:nvSpPr>
              <p:cNvPr id="158" name="Freeform 101">
                <a:extLst>
                  <a:ext uri="{FF2B5EF4-FFF2-40B4-BE49-F238E27FC236}">
                    <a16:creationId xmlns:a16="http://schemas.microsoft.com/office/drawing/2014/main" id="{F2D959DF-4E38-4A96-9928-D06C82AE5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4170042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 noProof="0"/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418BA561-F01E-4319-B64C-0A8826CE1FB2}"/>
                  </a:ext>
                </a:extLst>
              </p:cNvPr>
              <p:cNvSpPr/>
              <p:nvPr userDrawn="1"/>
            </p:nvSpPr>
            <p:spPr>
              <a:xfrm>
                <a:off x="-3380966" y="4176377"/>
                <a:ext cx="3232271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GB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</p:grp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D8CB281-D145-4669-81BA-A15049F08A8F}"/>
                </a:ext>
              </a:extLst>
            </p:cNvPr>
            <p:cNvSpPr/>
            <p:nvPr userDrawn="1"/>
          </p:nvSpPr>
          <p:spPr>
            <a:xfrm>
              <a:off x="-3837747" y="1139659"/>
              <a:ext cx="359925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as pictured above, to choose a text level.</a:t>
              </a:r>
              <a:b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F365F4BC-B440-4D9A-BAB8-55226E354E7E}"/>
                </a:ext>
              </a:extLst>
            </p:cNvPr>
            <p:cNvSpPr/>
            <p:nvPr userDrawn="1"/>
          </p:nvSpPr>
          <p:spPr>
            <a:xfrm>
              <a:off x="-3841955" y="3599111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A3E9B46B-4DBC-4F12-8FC4-D8FFB5D70265}"/>
                </a:ext>
              </a:extLst>
            </p:cNvPr>
            <p:cNvSpPr/>
            <p:nvPr userDrawn="1"/>
          </p:nvSpPr>
          <p:spPr>
            <a:xfrm>
              <a:off x="-3841955" y="3982717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77EEA9BE-AF90-4084-AC20-FC2792A423BA}"/>
                </a:ext>
              </a:extLst>
            </p:cNvPr>
            <p:cNvSpPr/>
            <p:nvPr userDrawn="1"/>
          </p:nvSpPr>
          <p:spPr>
            <a:xfrm>
              <a:off x="-3399246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0ECB7FB-10CE-46F9-A136-DD26D67C1615}"/>
                </a:ext>
              </a:extLst>
            </p:cNvPr>
            <p:cNvSpPr/>
            <p:nvPr userDrawn="1"/>
          </p:nvSpPr>
          <p:spPr>
            <a:xfrm>
              <a:off x="-3202798" y="246524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CBA119A-4356-48D8-B037-15E05AFBB8B1}"/>
                </a:ext>
              </a:extLst>
            </p:cNvPr>
            <p:cNvSpPr/>
            <p:nvPr userDrawn="1"/>
          </p:nvSpPr>
          <p:spPr>
            <a:xfrm>
              <a:off x="-3254736" y="210332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rPr>
                <a:t>Sub-bullet #2</a:t>
              </a: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462821F8-784C-414B-B692-4E3FF573D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243069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49" name="Rechte verbindingslijn 148">
              <a:extLst>
                <a:ext uri="{FF2B5EF4-FFF2-40B4-BE49-F238E27FC236}">
                  <a16:creationId xmlns:a16="http://schemas.microsoft.com/office/drawing/2014/main" id="{663A3789-12E6-4AB4-88F1-ABEF8B0278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1020931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C55942BC-94D0-481F-B45E-15CD0D2FB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6102" y="5142784"/>
              <a:ext cx="359925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5AC5444E-28CF-4756-8888-0C9A7E6A7A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37749" y="5998888"/>
              <a:ext cx="3601527" cy="0"/>
            </a:xfrm>
            <a:prstGeom prst="line">
              <a:avLst/>
            </a:prstGeom>
            <a:noFill/>
            <a:ln w="3175" cap="flat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037DB83D-9514-4AB5-89C0-AD541E5ACB3A}"/>
                </a:ext>
              </a:extLst>
            </p:cNvPr>
            <p:cNvSpPr/>
            <p:nvPr userDrawn="1"/>
          </p:nvSpPr>
          <p:spPr>
            <a:xfrm>
              <a:off x="-3408482" y="3989707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Numerical bullet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6758C583-EBCC-4CB0-BB66-75D8EC011EA5}"/>
                </a:ext>
              </a:extLst>
            </p:cNvPr>
            <p:cNvSpPr/>
            <p:nvPr userDrawn="1"/>
          </p:nvSpPr>
          <p:spPr>
            <a:xfrm>
              <a:off x="-3381441" y="437023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+mj-lt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0658443D-1239-4916-BE80-E8861DC51C81}"/>
                </a:ext>
              </a:extLst>
            </p:cNvPr>
            <p:cNvSpPr/>
            <p:nvPr userDrawn="1"/>
          </p:nvSpPr>
          <p:spPr>
            <a:xfrm>
              <a:off x="-2973506" y="2802852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1" indent="-1936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120000"/>
                <a:buFont typeface="Calibri" panose="020F0502020204030204" pitchFamily="34" charset="0"/>
                <a:buChar char="-"/>
                <a:tabLst/>
                <a:defRPr/>
              </a:pPr>
              <a:r>
                <a:rPr lang="en-GB" sz="11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Sub-bullet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3B18804A-DF59-483E-AD4C-4F1A73FE27EE}"/>
                </a:ext>
              </a:extLst>
            </p:cNvPr>
            <p:cNvSpPr/>
            <p:nvPr userDrawn="1"/>
          </p:nvSpPr>
          <p:spPr>
            <a:xfrm>
              <a:off x="-3841955" y="4364124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2980B71E-0B14-4585-A88E-B6FDB1E39731}"/>
                </a:ext>
              </a:extLst>
            </p:cNvPr>
            <p:cNvSpPr/>
            <p:nvPr userDrawn="1"/>
          </p:nvSpPr>
          <p:spPr>
            <a:xfrm>
              <a:off x="-3841955" y="4733278"/>
              <a:ext cx="260914" cy="259683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F5AA710B-3C4C-4FB0-9F8B-C5D752DFEB9E}"/>
                </a:ext>
              </a:extLst>
            </p:cNvPr>
            <p:cNvSpPr/>
            <p:nvPr userDrawn="1"/>
          </p:nvSpPr>
          <p:spPr>
            <a:xfrm>
              <a:off x="-3399246" y="4733278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6213" marR="0" lvl="0" indent="-1762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3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</a:p>
          </p:txBody>
        </p:sp>
      </p:grpSp>
      <p:sp>
        <p:nvSpPr>
          <p:cNvPr id="125" name="Tekstvak 124">
            <a:extLst>
              <a:ext uri="{FF2B5EF4-FFF2-40B4-BE49-F238E27FC236}">
                <a16:creationId xmlns:a16="http://schemas.microsoft.com/office/drawing/2014/main" id="{8582E82D-8CCA-4853-B542-B5591D0C31A4}"/>
              </a:ext>
            </a:extLst>
          </p:cNvPr>
          <p:cNvSpPr txBox="1"/>
          <p:nvPr userDrawn="1"/>
        </p:nvSpPr>
        <p:spPr>
          <a:xfrm>
            <a:off x="1902620" y="6498734"/>
            <a:ext cx="1365454" cy="28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ts val="1600"/>
              </a:lnSpc>
              <a:spcBef>
                <a:spcPts val="1000"/>
              </a:spcBef>
              <a:buClr>
                <a:srgbClr val="F9B000"/>
              </a:buClr>
              <a:buSzPct val="130000"/>
              <a:buFontTx/>
              <a:buNone/>
            </a:pPr>
            <a:r>
              <a:rPr lang="nl-NL" sz="1100" kern="1200" spc="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US" sz="1100" kern="1200" spc="0" baseline="0" dirty="0">
              <a:solidFill>
                <a:srgbClr val="000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4BF3F17E-C340-4DC9-A00E-FF8C7AA32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99499" y="6462671"/>
            <a:ext cx="136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15 June 2022</a:t>
            </a:r>
            <a:endParaRPr lang="en-GB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FE7C88B6-4946-4BD1-BD17-05485E024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7949" y="6478555"/>
            <a:ext cx="5511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Training - Non clinical PKPD data exploration</a:t>
            </a:r>
            <a:endParaRPr lang="en-GB" dirty="0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BBDB0866-52DB-43D7-9D33-2ADCE0E3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7668" y="6446787"/>
            <a:ext cx="1361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37C90CC-051E-4D91-9D50-D14F3E2139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66" r:id="rId2"/>
    <p:sldLayoutId id="2147483684" r:id="rId3"/>
    <p:sldLayoutId id="2147483709" r:id="rId4"/>
  </p:sldLayoutIdLst>
  <p:hf sldNum="0"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-5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8600" indent="0" algn="l" defTabSz="914400" rtl="0" eaLnBrk="1" latinLnBrk="0" hangingPunct="1">
        <a:lnSpc>
          <a:spcPts val="1600"/>
        </a:lnSpc>
        <a:spcBef>
          <a:spcPts val="1000"/>
        </a:spcBef>
        <a:buClr>
          <a:srgbClr val="F9B000"/>
        </a:buClr>
        <a:buSzPct val="130000"/>
        <a:buFontTx/>
        <a:buNone/>
        <a:defRPr sz="1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180000" algn="l" defTabSz="914400" rtl="0" eaLnBrk="1" latinLnBrk="0" hangingPunct="1">
        <a:lnSpc>
          <a:spcPts val="1600"/>
        </a:lnSpc>
        <a:spcBef>
          <a:spcPts val="500"/>
        </a:spcBef>
        <a:buClr>
          <a:srgbClr val="F9B000"/>
        </a:buClr>
        <a:buSzPct val="130000"/>
        <a:buFontTx/>
        <a:buChar char="■"/>
        <a:defRPr sz="1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180000" algn="l" defTabSz="914400" rtl="0" eaLnBrk="1" latinLnBrk="0" hangingPunct="1">
        <a:lnSpc>
          <a:spcPts val="1600"/>
        </a:lnSpc>
        <a:spcBef>
          <a:spcPts val="500"/>
        </a:spcBef>
        <a:buClr>
          <a:srgbClr val="F9B000"/>
        </a:buClr>
        <a:buSzPct val="130000"/>
        <a:buFontTx/>
        <a:buChar char="■"/>
        <a:defRPr sz="1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180000" algn="l" defTabSz="914400" rtl="0" eaLnBrk="1" latinLnBrk="0" hangingPunct="1">
        <a:lnSpc>
          <a:spcPts val="1600"/>
        </a:lnSpc>
        <a:spcBef>
          <a:spcPts val="500"/>
        </a:spcBef>
        <a:buClr>
          <a:srgbClr val="F9B000"/>
        </a:buClr>
        <a:buSzPct val="130000"/>
        <a:buFontTx/>
        <a:buChar char="■"/>
        <a:defRPr sz="1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180000" algn="l" defTabSz="914400" rtl="0" eaLnBrk="1" latinLnBrk="0" hangingPunct="1">
        <a:lnSpc>
          <a:spcPts val="1600"/>
        </a:lnSpc>
        <a:spcBef>
          <a:spcPts val="500"/>
        </a:spcBef>
        <a:buClr>
          <a:srgbClr val="F9B000"/>
        </a:buClr>
        <a:buSzPct val="130000"/>
        <a:buFontTx/>
        <a:buChar char="■"/>
        <a:defRPr sz="1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DE352EE-88C3-4561-9FA7-80618AAE5028}"/>
              </a:ext>
            </a:extLst>
          </p:cNvPr>
          <p:cNvSpPr/>
          <p:nvPr userDrawn="1"/>
        </p:nvSpPr>
        <p:spPr>
          <a:xfrm>
            <a:off x="-12034" y="0"/>
            <a:ext cx="12207600" cy="9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683079" y="136738"/>
            <a:ext cx="10859620" cy="3323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GB" noProof="0" dirty="0"/>
              <a:t>Add a slide title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A5CF5D92-6FB2-4419-AF91-212ECC53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080" y="1253531"/>
            <a:ext cx="10846206" cy="4812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Sub-bullet #3</a:t>
            </a:r>
          </a:p>
          <a:p>
            <a:pPr lvl="4"/>
            <a:r>
              <a:rPr lang="en-GB" noProof="0" dirty="0"/>
              <a:t>Default text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Quote text</a:t>
            </a:r>
          </a:p>
          <a:p>
            <a:pPr lvl="8"/>
            <a:r>
              <a:rPr lang="en-GB" noProof="0" dirty="0"/>
              <a:t>Bullet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997C6C63-FBDA-4652-BBC0-F9D12DF8E5BF}"/>
              </a:ext>
            </a:extLst>
          </p:cNvPr>
          <p:cNvGrpSpPr/>
          <p:nvPr userDrawn="1"/>
        </p:nvGrpSpPr>
        <p:grpSpPr>
          <a:xfrm>
            <a:off x="-322848" y="-191054"/>
            <a:ext cx="12837695" cy="7246545"/>
            <a:chOff x="-322848" y="-191054"/>
            <a:chExt cx="12837695" cy="7246545"/>
          </a:xfrm>
        </p:grpSpPr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9E778496-6AD5-42D0-A551-E71022BF7879}"/>
                </a:ext>
              </a:extLst>
            </p:cNvPr>
            <p:cNvGrpSpPr/>
            <p:nvPr userDrawn="1"/>
          </p:nvGrpSpPr>
          <p:grpSpPr>
            <a:xfrm>
              <a:off x="-322848" y="0"/>
              <a:ext cx="12837695" cy="336884"/>
              <a:chOff x="-156411" y="0"/>
              <a:chExt cx="12837695" cy="336884"/>
            </a:xfrm>
          </p:grpSpPr>
          <p:cxnSp>
            <p:nvCxnSpPr>
              <p:cNvPr id="37" name="Rechte verbindingslijn 36">
                <a:extLst>
                  <a:ext uri="{FF2B5EF4-FFF2-40B4-BE49-F238E27FC236}">
                    <a16:creationId xmlns:a16="http://schemas.microsoft.com/office/drawing/2014/main" id="{B2AB92AD-0FB4-49F9-B399-04F405EE84B5}"/>
                  </a:ext>
                </a:extLst>
              </p:cNvPr>
              <p:cNvCxnSpPr/>
              <p:nvPr userDrawn="1"/>
            </p:nvCxnSpPr>
            <p:spPr>
              <a:xfrm>
                <a:off x="-156411" y="0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>
                <a:extLst>
                  <a:ext uri="{FF2B5EF4-FFF2-40B4-BE49-F238E27FC236}">
                    <a16:creationId xmlns:a16="http://schemas.microsoft.com/office/drawing/2014/main" id="{64CEFF80-409A-4840-A8B5-0DDC567E6322}"/>
                  </a:ext>
                </a:extLst>
              </p:cNvPr>
              <p:cNvCxnSpPr/>
              <p:nvPr userDrawn="1"/>
            </p:nvCxnSpPr>
            <p:spPr>
              <a:xfrm>
                <a:off x="-156411" y="336884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49352F0F-0AD1-4801-938C-DC66397E6A5E}"/>
                </a:ext>
              </a:extLst>
            </p:cNvPr>
            <p:cNvGrpSpPr/>
            <p:nvPr userDrawn="1"/>
          </p:nvGrpSpPr>
          <p:grpSpPr>
            <a:xfrm>
              <a:off x="-322848" y="573145"/>
              <a:ext cx="12837695" cy="336884"/>
              <a:chOff x="-156411" y="0"/>
              <a:chExt cx="12837695" cy="336884"/>
            </a:xfrm>
          </p:grpSpPr>
          <p:cxnSp>
            <p:nvCxnSpPr>
              <p:cNvPr id="35" name="Rechte verbindingslijn 34">
                <a:extLst>
                  <a:ext uri="{FF2B5EF4-FFF2-40B4-BE49-F238E27FC236}">
                    <a16:creationId xmlns:a16="http://schemas.microsoft.com/office/drawing/2014/main" id="{9860EECE-0CA8-430A-AC6B-2AE493A61656}"/>
                  </a:ext>
                </a:extLst>
              </p:cNvPr>
              <p:cNvCxnSpPr/>
              <p:nvPr userDrawn="1"/>
            </p:nvCxnSpPr>
            <p:spPr>
              <a:xfrm>
                <a:off x="-156411" y="0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>
                <a:extLst>
                  <a:ext uri="{FF2B5EF4-FFF2-40B4-BE49-F238E27FC236}">
                    <a16:creationId xmlns:a16="http://schemas.microsoft.com/office/drawing/2014/main" id="{03BEA48C-A922-4E2D-936A-7FAD0DAEBFCF}"/>
                  </a:ext>
                </a:extLst>
              </p:cNvPr>
              <p:cNvCxnSpPr/>
              <p:nvPr userDrawn="1"/>
            </p:nvCxnSpPr>
            <p:spPr>
              <a:xfrm>
                <a:off x="-156411" y="336884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F7D1832E-F83C-4E49-A062-50177CEBD9AB}"/>
                </a:ext>
              </a:extLst>
            </p:cNvPr>
            <p:cNvGrpSpPr/>
            <p:nvPr userDrawn="1"/>
          </p:nvGrpSpPr>
          <p:grpSpPr>
            <a:xfrm>
              <a:off x="-322848" y="911515"/>
              <a:ext cx="12837695" cy="336884"/>
              <a:chOff x="-156411" y="0"/>
              <a:chExt cx="12837695" cy="336884"/>
            </a:xfrm>
          </p:grpSpPr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B115DB68-329F-4FBE-A907-221A277C6C1C}"/>
                  </a:ext>
                </a:extLst>
              </p:cNvPr>
              <p:cNvCxnSpPr/>
              <p:nvPr userDrawn="1"/>
            </p:nvCxnSpPr>
            <p:spPr>
              <a:xfrm>
                <a:off x="-156411" y="0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>
                <a:extLst>
                  <a:ext uri="{FF2B5EF4-FFF2-40B4-BE49-F238E27FC236}">
                    <a16:creationId xmlns:a16="http://schemas.microsoft.com/office/drawing/2014/main" id="{C08087D0-BFFF-485C-AA4A-087307CD5F40}"/>
                  </a:ext>
                </a:extLst>
              </p:cNvPr>
              <p:cNvCxnSpPr/>
              <p:nvPr userDrawn="1"/>
            </p:nvCxnSpPr>
            <p:spPr>
              <a:xfrm>
                <a:off x="-156411" y="336884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200F41AC-BEBD-4E34-ABD2-89858E4CC8CC}"/>
                </a:ext>
              </a:extLst>
            </p:cNvPr>
            <p:cNvGrpSpPr/>
            <p:nvPr userDrawn="1"/>
          </p:nvGrpSpPr>
          <p:grpSpPr>
            <a:xfrm>
              <a:off x="-322848" y="6066526"/>
              <a:ext cx="12837695" cy="336884"/>
              <a:chOff x="-156411" y="0"/>
              <a:chExt cx="12837695" cy="336884"/>
            </a:xfrm>
          </p:grpSpPr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D546B7FC-D612-4FB0-9D82-D4A0EC3425A3}"/>
                  </a:ext>
                </a:extLst>
              </p:cNvPr>
              <p:cNvCxnSpPr/>
              <p:nvPr userDrawn="1"/>
            </p:nvCxnSpPr>
            <p:spPr>
              <a:xfrm>
                <a:off x="-156411" y="0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1">
                <a:extLst>
                  <a:ext uri="{FF2B5EF4-FFF2-40B4-BE49-F238E27FC236}">
                    <a16:creationId xmlns:a16="http://schemas.microsoft.com/office/drawing/2014/main" id="{568BC22B-CB4A-4B0C-B42B-96F70A86CF2B}"/>
                  </a:ext>
                </a:extLst>
              </p:cNvPr>
              <p:cNvCxnSpPr/>
              <p:nvPr userDrawn="1"/>
            </p:nvCxnSpPr>
            <p:spPr>
              <a:xfrm>
                <a:off x="-156411" y="336884"/>
                <a:ext cx="12837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809BCA3-A350-4966-9A0C-931366C084C1}"/>
                </a:ext>
              </a:extLst>
            </p:cNvPr>
            <p:cNvGrpSpPr/>
            <p:nvPr userDrawn="1"/>
          </p:nvGrpSpPr>
          <p:grpSpPr>
            <a:xfrm>
              <a:off x="-12032" y="-191054"/>
              <a:ext cx="674748" cy="7246545"/>
              <a:chOff x="-12032" y="-2415130"/>
              <a:chExt cx="674748" cy="12837696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5806D9C6-CFD5-4A20-AD84-9A7A584E0FFE}"/>
                  </a:ext>
                </a:extLst>
              </p:cNvPr>
              <p:cNvGrpSpPr/>
              <p:nvPr userDrawn="1"/>
            </p:nvGrpSpPr>
            <p:grpSpPr>
              <a:xfrm rot="5400000">
                <a:off x="-6262438" y="3835277"/>
                <a:ext cx="12837695" cy="336884"/>
                <a:chOff x="-156411" y="0"/>
                <a:chExt cx="12837695" cy="336884"/>
              </a:xfrm>
            </p:grpSpPr>
            <p:cxnSp>
              <p:nvCxnSpPr>
                <p:cNvPr id="29" name="Rechte verbindingslijn 28">
                  <a:extLst>
                    <a:ext uri="{FF2B5EF4-FFF2-40B4-BE49-F238E27FC236}">
                      <a16:creationId xmlns:a16="http://schemas.microsoft.com/office/drawing/2014/main" id="{FF822F65-80CD-4E8C-8815-6BF00F14AB2F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0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795521CE-12A5-4DCC-BBF1-474B94EF2B64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336884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9A42D1D2-8BCF-4453-809A-3D3315AD1A08}"/>
                  </a:ext>
                </a:extLst>
              </p:cNvPr>
              <p:cNvGrpSpPr/>
              <p:nvPr userDrawn="1"/>
            </p:nvGrpSpPr>
            <p:grpSpPr>
              <a:xfrm rot="5400000">
                <a:off x="-5924574" y="3835276"/>
                <a:ext cx="12837695" cy="336884"/>
                <a:chOff x="-156411" y="0"/>
                <a:chExt cx="12837695" cy="336884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851DB2F4-C19D-4831-8348-83396773108F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0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09A4CCE4-489B-4095-9291-EF6AE033F39F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336884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3333B56D-985E-41AC-921A-03252B572C93}"/>
                </a:ext>
              </a:extLst>
            </p:cNvPr>
            <p:cNvGrpSpPr/>
            <p:nvPr userDrawn="1"/>
          </p:nvGrpSpPr>
          <p:grpSpPr>
            <a:xfrm>
              <a:off x="11531908" y="-191054"/>
              <a:ext cx="674748" cy="7246545"/>
              <a:chOff x="-12032" y="-2415130"/>
              <a:chExt cx="674748" cy="12837696"/>
            </a:xfrm>
          </p:grpSpPr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16096563-2B38-4E44-87E1-1FFB833DDB02}"/>
                  </a:ext>
                </a:extLst>
              </p:cNvPr>
              <p:cNvGrpSpPr/>
              <p:nvPr userDrawn="1"/>
            </p:nvGrpSpPr>
            <p:grpSpPr>
              <a:xfrm rot="5400000">
                <a:off x="-6262438" y="3835277"/>
                <a:ext cx="12837695" cy="336884"/>
                <a:chOff x="-156411" y="0"/>
                <a:chExt cx="12837695" cy="336884"/>
              </a:xfrm>
            </p:grpSpPr>
            <p:cxnSp>
              <p:nvCxnSpPr>
                <p:cNvPr id="23" name="Rechte verbindingslijn 22">
                  <a:extLst>
                    <a:ext uri="{FF2B5EF4-FFF2-40B4-BE49-F238E27FC236}">
                      <a16:creationId xmlns:a16="http://schemas.microsoft.com/office/drawing/2014/main" id="{8477ED0B-1F81-472D-99D0-32B7764C0C5F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0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C25ABA49-09BA-4FB2-8702-3043B07A2F95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336884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ep 18">
                <a:extLst>
                  <a:ext uri="{FF2B5EF4-FFF2-40B4-BE49-F238E27FC236}">
                    <a16:creationId xmlns:a16="http://schemas.microsoft.com/office/drawing/2014/main" id="{948AF643-DC30-4B86-9DBE-D906F79F21CE}"/>
                  </a:ext>
                </a:extLst>
              </p:cNvPr>
              <p:cNvGrpSpPr/>
              <p:nvPr userDrawn="1"/>
            </p:nvGrpSpPr>
            <p:grpSpPr>
              <a:xfrm rot="5400000">
                <a:off x="-5924574" y="3835276"/>
                <a:ext cx="12837695" cy="336884"/>
                <a:chOff x="-156411" y="0"/>
                <a:chExt cx="12837695" cy="336884"/>
              </a:xfrm>
            </p:grpSpPr>
            <p:cxnSp>
              <p:nvCxnSpPr>
                <p:cNvPr id="20" name="Rechte verbindingslijn 19">
                  <a:extLst>
                    <a:ext uri="{FF2B5EF4-FFF2-40B4-BE49-F238E27FC236}">
                      <a16:creationId xmlns:a16="http://schemas.microsoft.com/office/drawing/2014/main" id="{845F1A52-AA5A-4E89-A419-87A3890496A4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0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E9255159-912E-4309-964D-162738FE7E05}"/>
                    </a:ext>
                  </a:extLst>
                </p:cNvPr>
                <p:cNvCxnSpPr/>
                <p:nvPr userDrawn="1"/>
              </p:nvCxnSpPr>
              <p:spPr>
                <a:xfrm>
                  <a:off x="-156411" y="336884"/>
                  <a:ext cx="1283769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516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98" r:id="rId9"/>
    <p:sldLayoutId id="2147483800" r:id="rId10"/>
    <p:sldLayoutId id="2147483801" r:id="rId11"/>
    <p:sldLayoutId id="2147483799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</p:sldLayoutIdLst>
  <p:hf sldNum="0"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spc="-50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F9B000"/>
        </a:buClr>
        <a:buSzPct val="100000"/>
        <a:buFont typeface="Wingdings" panose="05000000000000000000" pitchFamily="2" charset="2"/>
        <a:buChar char="§"/>
        <a:defRPr sz="1600" kern="1200" spc="0" baseline="0">
          <a:solidFill>
            <a:schemeClr val="bg2">
              <a:lumMod val="50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714375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100000"/>
        <a:buFont typeface="Wingdings" panose="05000000000000000000" pitchFamily="2" charset="2"/>
        <a:buChar char="§"/>
        <a:defRPr sz="1600" kern="1200" spc="0" baseline="0">
          <a:solidFill>
            <a:schemeClr val="bg2">
              <a:lumMod val="50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076325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rgbClr val="F9B000"/>
        </a:buClr>
        <a:buSzPct val="100000"/>
        <a:buFont typeface="Arial" panose="020B0604020202020204" pitchFamily="34" charset="0"/>
        <a:buChar char="­"/>
        <a:defRPr sz="1600" kern="1200" spc="0" baseline="0">
          <a:solidFill>
            <a:schemeClr val="bg2">
              <a:lumMod val="50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438275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15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­"/>
        <a:defRPr sz="1600" kern="1200" spc="0" baseline="0">
          <a:solidFill>
            <a:schemeClr val="bg2">
              <a:lumMod val="50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F9B000"/>
        </a:buClr>
        <a:buSzPct val="130000"/>
        <a:buFontTx/>
        <a:buNone/>
        <a:defRPr sz="1600" b="0" kern="1200" spc="0" baseline="0">
          <a:solidFill>
            <a:schemeClr val="bg2">
              <a:lumMod val="50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2"/>
        </a:buClr>
        <a:buFontTx/>
        <a:buNone/>
        <a:defRPr sz="1800" b="1" kern="1200" spc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2"/>
        </a:buClr>
        <a:buSzPct val="100000"/>
        <a:buFont typeface="+mj-lt"/>
        <a:buAutoNum type="arabicPeriod"/>
        <a:defRPr sz="1600" i="0" kern="1200" spc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2"/>
        </a:buClr>
        <a:buSzPct val="130000"/>
        <a:buFontTx/>
        <a:buNone/>
        <a:defRPr sz="1600" i="1" kern="1200" spc="0">
          <a:solidFill>
            <a:schemeClr val="bg2"/>
          </a:solidFill>
          <a:latin typeface="+mn-lt"/>
          <a:ea typeface="+mn-ea"/>
          <a:cs typeface="+mn-cs"/>
        </a:defRPr>
      </a:lvl8pPr>
      <a:lvl9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600" kern="1200" spc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4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exploration shiny app: essentials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5" y="1252539"/>
            <a:ext cx="10879984" cy="5094474"/>
          </a:xfrm>
        </p:spPr>
        <p:txBody>
          <a:bodyPr>
            <a:normAutofit lnSpcReduction="10000"/>
          </a:bodyPr>
          <a:lstStyle/>
          <a:p>
            <a:r>
              <a:rPr lang="en-BE" dirty="0" smtClean="0"/>
              <a:t>App designed for the present course: </a:t>
            </a:r>
            <a:r>
              <a:rPr lang="en-GB" dirty="0" smtClean="0"/>
              <a:t>create </a:t>
            </a:r>
            <a:r>
              <a:rPr lang="en-GB" dirty="0"/>
              <a:t>explorative graphs for a dataset</a:t>
            </a:r>
            <a:endParaRPr lang="en-BE" dirty="0" smtClean="0"/>
          </a:p>
          <a:p>
            <a:pPr lvl="1"/>
            <a:r>
              <a:rPr lang="en-BE" dirty="0" smtClean="0"/>
              <a:t>All needed</a:t>
            </a:r>
            <a:r>
              <a:rPr lang="en-GB" dirty="0" smtClean="0"/>
              <a:t> datasets</a:t>
            </a:r>
            <a:r>
              <a:rPr lang="en-BE" dirty="0" smtClean="0"/>
              <a:t> are listed</a:t>
            </a:r>
          </a:p>
          <a:p>
            <a:r>
              <a:rPr lang="en-BE" dirty="0" smtClean="0"/>
              <a:t>Getting started</a:t>
            </a:r>
          </a:p>
          <a:p>
            <a:pPr lvl="1">
              <a:buFont typeface="+mj-lt"/>
              <a:buAutoNum type="arabicPeriod"/>
            </a:pPr>
            <a:r>
              <a:rPr lang="en-BE" dirty="0" smtClean="0"/>
              <a:t>Select dataset: “sm_rat_pk_iv_sd.csv” </a:t>
            </a:r>
            <a:r>
              <a:rPr lang="en-BE" dirty="0" smtClean="0">
                <a:sym typeface="Wingdings" panose="05000000000000000000" pitchFamily="2" charset="2"/>
              </a:rPr>
              <a:t>(Optional: Click Table source data to get tabular overview)</a:t>
            </a:r>
          </a:p>
          <a:p>
            <a:pPr lvl="1">
              <a:buFont typeface="+mj-lt"/>
              <a:buAutoNum type="arabicPeriod"/>
            </a:pPr>
            <a:r>
              <a:rPr lang="en-BE" dirty="0" smtClean="0">
                <a:sym typeface="Wingdings" panose="05000000000000000000" pitchFamily="2" charset="2"/>
              </a:rPr>
              <a:t>Select plotting panel (Default plotting)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Select following in Layer 1  X value: “TIME”; Y value: “Cplasma”</a:t>
            </a:r>
          </a:p>
          <a:p>
            <a:pPr lvl="2"/>
            <a:r>
              <a:rPr lang="en-BE" dirty="0" smtClean="0"/>
              <a:t>Click create plots</a:t>
            </a:r>
          </a:p>
          <a:p>
            <a:pPr lvl="3"/>
            <a:r>
              <a:rPr lang="en-BE" dirty="0" smtClean="0"/>
              <a:t>Expand settings as desired </a:t>
            </a:r>
            <a:r>
              <a:rPr lang="en-BE" dirty="0" smtClean="0">
                <a:sym typeface="Wingdings" panose="05000000000000000000" pitchFamily="2" charset="2"/>
              </a:rPr>
              <a:t> Create plots to re-generate plot</a:t>
            </a:r>
          </a:p>
          <a:p>
            <a:pPr lvl="3"/>
            <a:r>
              <a:rPr lang="en-BE" dirty="0" smtClean="0">
                <a:sym typeface="Wingdings" panose="05000000000000000000" pitchFamily="2" charset="2"/>
              </a:rPr>
              <a:t>Re-set settings to starting point via “Clear fields”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Alternative: create plot via “show presets”</a:t>
            </a:r>
          </a:p>
          <a:p>
            <a:r>
              <a:rPr lang="en-BE" dirty="0" smtClean="0">
                <a:sym typeface="Wingdings" panose="05000000000000000000" pitchFamily="2" charset="2"/>
              </a:rPr>
              <a:t>Additional options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“Create plotly” instead of “create plots”  Interactive version of plot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Expert plotting: Allows more flexibility and plotting options  but less intuitive for users new to R programming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Save button to save plots</a:t>
            </a:r>
          </a:p>
          <a:p>
            <a:pPr lvl="1"/>
            <a:r>
              <a:rPr lang="en-BE" dirty="0" smtClean="0"/>
              <a:t>Complete refresh can be helpful:</a:t>
            </a:r>
          </a:p>
          <a:p>
            <a:endParaRPr lang="en-BE" dirty="0"/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64" y="5774162"/>
            <a:ext cx="449759" cy="3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5" y="1252539"/>
            <a:ext cx="5415356" cy="4821236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ID: animal number</a:t>
            </a:r>
          </a:p>
          <a:p>
            <a:r>
              <a:rPr lang="nl-BE" dirty="0" smtClean="0"/>
              <a:t>TIME: time (h)</a:t>
            </a:r>
          </a:p>
          <a:p>
            <a:r>
              <a:rPr lang="nl-BE" dirty="0" smtClean="0"/>
              <a:t>DOSE_MGKG: dose (mg/kg)</a:t>
            </a:r>
          </a:p>
          <a:p>
            <a:r>
              <a:rPr lang="nl-BE" dirty="0" smtClean="0"/>
              <a:t>CMPD: compound</a:t>
            </a:r>
            <a:r>
              <a:rPr lang="en-BE" dirty="0" smtClean="0"/>
              <a:t> (SM, mAb)</a:t>
            </a:r>
            <a:endParaRPr lang="nl-BE" dirty="0" smtClean="0"/>
          </a:p>
          <a:p>
            <a:r>
              <a:rPr lang="nl-BE" dirty="0" smtClean="0"/>
              <a:t>SPEC: species</a:t>
            </a:r>
            <a:r>
              <a:rPr lang="en-BE" dirty="0" smtClean="0"/>
              <a:t> (Monkey, Rat, Mouse)</a:t>
            </a:r>
            <a:endParaRPr lang="nl-BE" dirty="0" smtClean="0"/>
          </a:p>
          <a:p>
            <a:r>
              <a:rPr lang="nl-BE" dirty="0" smtClean="0"/>
              <a:t>BW: body weight (kg)</a:t>
            </a:r>
          </a:p>
          <a:p>
            <a:r>
              <a:rPr lang="nl-BE" dirty="0" smtClean="0"/>
              <a:t>ROUTE: route of administration</a:t>
            </a:r>
            <a:r>
              <a:rPr lang="en-BE" dirty="0" smtClean="0"/>
              <a:t> (1: IV; 2: PO)</a:t>
            </a:r>
            <a:endParaRPr lang="nl-BE" dirty="0" smtClean="0"/>
          </a:p>
          <a:p>
            <a:r>
              <a:rPr lang="nl-BE" dirty="0" smtClean="0"/>
              <a:t>NDOS: number of doses</a:t>
            </a:r>
          </a:p>
          <a:p>
            <a:r>
              <a:rPr lang="nl-BE" dirty="0" smtClean="0"/>
              <a:t>ADA: Animal anti drug antibody status</a:t>
            </a:r>
            <a:r>
              <a:rPr lang="nl-BE" dirty="0"/>
              <a:t> (0: No; 1: Yes)</a:t>
            </a:r>
          </a:p>
          <a:p>
            <a:r>
              <a:rPr lang="nl-BE" dirty="0"/>
              <a:t>C: Concentration (µg/mL), e.g. Cplasma, Cbrain</a:t>
            </a:r>
          </a:p>
          <a:p>
            <a:r>
              <a:rPr lang="nl-BE" dirty="0" smtClean="0"/>
              <a:t>BQL: Below quantification limit (0: No; 1: Yes)</a:t>
            </a:r>
          </a:p>
          <a:p>
            <a:r>
              <a:rPr lang="nl-BE" dirty="0" smtClean="0"/>
              <a:t>DV: Dependent variable</a:t>
            </a:r>
          </a:p>
          <a:p>
            <a:r>
              <a:rPr lang="nl-BE" dirty="0" smtClean="0"/>
              <a:t>BSL: Baseline</a:t>
            </a:r>
            <a:r>
              <a:rPr lang="en-BE" dirty="0" smtClean="0"/>
              <a:t> </a:t>
            </a:r>
            <a:r>
              <a:rPr lang="nl-BE" dirty="0"/>
              <a:t> (for efficacy and Safety biomarker</a:t>
            </a:r>
            <a:r>
              <a:rPr lang="nl-BE" dirty="0" smtClean="0"/>
              <a:t>)</a:t>
            </a:r>
            <a:endParaRPr lang="en-BE" dirty="0" smtClean="0"/>
          </a:p>
          <a:p>
            <a:r>
              <a:rPr lang="nl-BE" dirty="0" smtClean="0"/>
              <a:t>Percchange: Percent change from baseline (for efficacy and Safety biomarker)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Explanation of dataset column names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04852" y="1252539"/>
            <a:ext cx="5415356" cy="48212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14375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763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F9B000"/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4382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30000"/>
              <a:buFontTx/>
              <a:buNone/>
              <a:defRPr sz="1600" b="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1800" b="1" kern="1200" spc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3429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1600" i="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30000"/>
              <a:buFontTx/>
              <a:buNone/>
              <a:defRPr sz="1600" i="1" kern="1200" spc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For the PKPD dataset, two differently structured datasets with same information is provided</a:t>
            </a:r>
          </a:p>
          <a:p>
            <a:pPr lvl="1"/>
            <a:r>
              <a:rPr lang="nl-BE" dirty="0" smtClean="0"/>
              <a:t>Table “long” </a:t>
            </a:r>
            <a:r>
              <a:rPr lang="nl-BE" i="1" dirty="0" smtClean="0"/>
              <a:t>versus</a:t>
            </a:r>
            <a:r>
              <a:rPr lang="nl-BE" dirty="0" smtClean="0"/>
              <a:t> “wide”</a:t>
            </a:r>
            <a:endParaRPr lang="en-BE" dirty="0" smtClean="0"/>
          </a:p>
          <a:p>
            <a:pPr lvl="2"/>
            <a:r>
              <a:rPr lang="en-BE" dirty="0" smtClean="0"/>
              <a:t>Long: values of all variables in DV column; TYPE column specifies variable</a:t>
            </a:r>
          </a:p>
          <a:p>
            <a:pPr lvl="3"/>
            <a:r>
              <a:rPr lang="en-BE" dirty="0" smtClean="0"/>
              <a:t>TYPE: </a:t>
            </a:r>
            <a:r>
              <a:rPr lang="en-GB" dirty="0" err="1" smtClean="0"/>
              <a:t>Cplasma</a:t>
            </a:r>
            <a:r>
              <a:rPr lang="en-BE" dirty="0" smtClean="0"/>
              <a:t>, </a:t>
            </a:r>
            <a:r>
              <a:rPr lang="en-GB" dirty="0" err="1" smtClean="0"/>
              <a:t>Cbrain</a:t>
            </a:r>
            <a:r>
              <a:rPr lang="en-BE" dirty="0" smtClean="0"/>
              <a:t>, </a:t>
            </a:r>
            <a:r>
              <a:rPr lang="en-GB" dirty="0" err="1" smtClean="0"/>
              <a:t>Efficacy_Biomarker</a:t>
            </a:r>
            <a:r>
              <a:rPr lang="en-BE" dirty="0" smtClean="0"/>
              <a:t>, </a:t>
            </a:r>
            <a:r>
              <a:rPr lang="en-GB" dirty="0" err="1"/>
              <a:t>Safety_Biomarker</a:t>
            </a:r>
            <a:endParaRPr lang="en-BE" dirty="0" smtClean="0"/>
          </a:p>
          <a:p>
            <a:pPr lvl="2"/>
            <a:r>
              <a:rPr lang="en-BE" dirty="0" smtClean="0"/>
              <a:t>Wide: each variable as a separate column</a:t>
            </a:r>
          </a:p>
          <a:p>
            <a:pPr lvl="3"/>
            <a:r>
              <a:rPr lang="en-BE" dirty="0" smtClean="0"/>
              <a:t>Cplasma, Cbrain, Efficacy_Biomarker, Safety_Biomarker, Efficacy_Baseline, Safety_Baseline, Efficacy_Percchange, Safety_Percchange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5060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760" y="3120482"/>
            <a:ext cx="10515600" cy="332399"/>
          </a:xfrm>
        </p:spPr>
        <p:txBody>
          <a:bodyPr/>
          <a:lstStyle/>
          <a:p>
            <a:r>
              <a:rPr lang="nl-BE" dirty="0" smtClean="0"/>
              <a:t>Hands on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Fictive non clinical drug development case</a:t>
            </a:r>
            <a:r>
              <a:rPr lang="en-BE" dirty="0" smtClean="0"/>
              <a:t> – Compound properties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 smtClean="0"/>
              <a:t>Simplified compound properties + mechanisms of action</a:t>
            </a:r>
          </a:p>
          <a:p>
            <a:pPr lvl="1"/>
            <a:r>
              <a:rPr lang="nl-BE" dirty="0" smtClean="0"/>
              <a:t>Selection between two lead compounds: small molecule and monoclonal antibody</a:t>
            </a:r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27527"/>
              </p:ext>
            </p:extLst>
          </p:nvPr>
        </p:nvGraphicFramePr>
        <p:xfrm>
          <a:off x="1397444" y="2134220"/>
          <a:ext cx="4938649" cy="3057874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587436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633347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1717866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dirty="0" smtClean="0"/>
                        <a:t>mAb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90874"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Format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/>
                        <a:t>Small</a:t>
                      </a:r>
                      <a:r>
                        <a:rPr lang="nl-BE" sz="1400" b="0" baseline="0" dirty="0" smtClean="0"/>
                        <a:t> molecule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/>
                        <a:t>Antibody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3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Administration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PO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5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Target Selectivity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receptor</a:t>
                      </a:r>
                    </a:p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1B receptor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1A receptor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4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In vitro Potency (µg/mL)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1 µg/mL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1 µg/mL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Cross</a:t>
                      </a:r>
                      <a:r>
                        <a:rPr lang="nl-BE" sz="1400" baseline="0" dirty="0" smtClean="0"/>
                        <a:t> reactivity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Rodent</a:t>
                      </a:r>
                      <a:r>
                        <a:rPr lang="en-GB" sz="1400" b="0" baseline="0" dirty="0" smtClean="0"/>
                        <a:t> &amp; NHP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NHP, ±10x</a:t>
                      </a:r>
                      <a:r>
                        <a:rPr lang="en-GB" sz="1400" b="0" baseline="0" dirty="0" smtClean="0"/>
                        <a:t> worse affinity for rodent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6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MW (g/</a:t>
                      </a:r>
                      <a:r>
                        <a:rPr lang="en-GB" sz="1400" dirty="0" err="1" smtClean="0"/>
                        <a:t>mol</a:t>
                      </a:r>
                      <a:r>
                        <a:rPr lang="en-GB" sz="1400" dirty="0" smtClean="0"/>
                        <a:t>)</a:t>
                      </a:r>
                      <a:endParaRPr lang="en-GB" sz="14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1000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150000</a:t>
                      </a:r>
                      <a:endParaRPr lang="en-GB" sz="14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752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8618" y="3249002"/>
            <a:ext cx="5757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1A receptor mainly expressed in brain, associated increased satiety </a:t>
            </a:r>
            <a:r>
              <a:rPr lang="nl-BE" sz="1400" dirty="0">
                <a:sym typeface="Wingdings" panose="05000000000000000000" pitchFamily="2" charset="2"/>
              </a:rPr>
              <a:t>(</a:t>
            </a:r>
            <a:r>
              <a:rPr lang="nl-BE" sz="1400" dirty="0" smtClean="0">
                <a:sym typeface="Wingdings" panose="05000000000000000000" pitchFamily="2" charset="2"/>
              </a:rPr>
              <a:t>desired)</a:t>
            </a:r>
            <a:endParaRPr lang="nl-BE" sz="1400" dirty="0" smtClean="0"/>
          </a:p>
          <a:p>
            <a:r>
              <a:rPr lang="nl-BE" sz="1400" dirty="0" smtClean="0"/>
              <a:t>1B receptor mainly expressed in liver, associated with liver toxicity, </a:t>
            </a:r>
            <a:br>
              <a:rPr lang="nl-BE" sz="1400" dirty="0" smtClean="0"/>
            </a:br>
            <a:r>
              <a:rPr lang="en-BE" sz="1400" dirty="0" smtClean="0"/>
              <a:t>r</a:t>
            </a:r>
            <a:r>
              <a:rPr lang="nl-BE" sz="1400" dirty="0" smtClean="0"/>
              <a:t>elevance for potential clinical side effects unknown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8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Fictive s</a:t>
            </a:r>
            <a:r>
              <a:rPr lang="en-BE" dirty="0" smtClean="0"/>
              <a:t>tudy data availability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4" y="1252539"/>
            <a:ext cx="11529285" cy="4821236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Stepwise, simplified overview of drug development path </a:t>
            </a:r>
          </a:p>
          <a:p>
            <a:pPr lvl="1"/>
            <a:r>
              <a:rPr lang="nl-BE" dirty="0" smtClean="0"/>
              <a:t>Dosage of 3, 10, 30 mg/kg;  N=10 per arm; Set of time-points per study</a:t>
            </a:r>
            <a:r>
              <a:rPr lang="en-BE" dirty="0" smtClean="0"/>
              <a:t> (sequential plasma sampling)</a:t>
            </a:r>
            <a:r>
              <a:rPr lang="nl-BE" dirty="0" smtClean="0"/>
              <a:t>; Assay LLOQ 0.05 µg/mL</a:t>
            </a:r>
            <a:endParaRPr lang="en-BE" dirty="0" smtClean="0"/>
          </a:p>
          <a:p>
            <a:pPr lvl="1"/>
            <a:endParaRPr lang="en-BE" dirty="0"/>
          </a:p>
          <a:p>
            <a:pPr lvl="1"/>
            <a:endParaRPr lang="en-BE" dirty="0" smtClean="0"/>
          </a:p>
          <a:p>
            <a:pPr lvl="1"/>
            <a:endParaRPr lang="en-BE" dirty="0"/>
          </a:p>
          <a:p>
            <a:pPr lvl="1"/>
            <a:endParaRPr lang="en-BE" dirty="0" smtClean="0"/>
          </a:p>
          <a:p>
            <a:pPr lvl="1"/>
            <a:endParaRPr lang="en-BE" dirty="0"/>
          </a:p>
          <a:p>
            <a:pPr lvl="1"/>
            <a:endParaRPr lang="en-BE" dirty="0" smtClean="0"/>
          </a:p>
          <a:p>
            <a:pPr lvl="1"/>
            <a:endParaRPr lang="en-BE" dirty="0"/>
          </a:p>
          <a:p>
            <a:pPr lvl="1"/>
            <a:endParaRPr lang="en-BE" dirty="0" smtClean="0"/>
          </a:p>
          <a:p>
            <a:pPr lvl="1"/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Step 1-4 can be performed using “default plotting”</a:t>
            </a:r>
          </a:p>
          <a:p>
            <a:pPr lvl="2"/>
            <a:r>
              <a:rPr lang="en-BE" dirty="0" smtClean="0"/>
              <a:t>For step 4: “expert plotting” option provides more flexibility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58097"/>
              </p:ext>
            </p:extLst>
          </p:nvPr>
        </p:nvGraphicFramePr>
        <p:xfrm>
          <a:off x="1370739" y="1954932"/>
          <a:ext cx="10489281" cy="317500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2881000421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013321339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314108802"/>
                    </a:ext>
                  </a:extLst>
                </a:gridCol>
                <a:gridCol w="2472246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Study</a:t>
                      </a:r>
                      <a:r>
                        <a:rPr lang="nl-BE" sz="1400" baseline="0" dirty="0" smtClean="0"/>
                        <a:t>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Dosing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Species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Exploration</a:t>
                      </a:r>
                      <a:r>
                        <a:rPr lang="nl-BE" sz="1400" baseline="0" dirty="0" smtClean="0"/>
                        <a:t> datasets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90874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1a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Single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sm_rat_pk_iv_sd.csv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sm_rat_nca_iv_sd.csv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3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1b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 Single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Rat,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Monkey,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Mouse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sm_trans_pk_iv_sd.csv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 : sm_trans_nca_iv_sd.csv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5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2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IV/PO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Single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sm_rat_pk_ivpo_sd.csv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sm_rat_nca_ivpo_sd.csv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4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3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baseline="0" dirty="0" smtClean="0">
                          <a:solidFill>
                            <a:schemeClr val="tx1"/>
                          </a:solidFill>
                        </a:rPr>
                        <a:t>mAb</a:t>
                      </a:r>
                      <a:endParaRPr lang="nl-BE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IV Single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Rat, 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mab_trans_pk_iv_sd.csv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mab_trans_nca_iv_sd.csv</a:t>
                      </a:r>
                      <a:endParaRPr lang="nl-BE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4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 + </a:t>
                      </a:r>
                      <a:r>
                        <a:rPr lang="en-BE" sz="1400" b="0" dirty="0" smtClean="0">
                          <a:solidFill>
                            <a:schemeClr val="tx1"/>
                          </a:solidFill>
                        </a:rPr>
                        <a:t>mAb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PKPD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PO/SC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Q2D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Rat, Monkey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trans_pkpd_q2d_long.csv;</a:t>
                      </a:r>
                    </a:p>
                    <a:p>
                      <a:pPr algn="ctr"/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trans_pkpd_q2d_wide.csv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Purpose / goal(s) during each step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</a:t>
            </a:r>
          </a:p>
          <a:p>
            <a:pPr lvl="1"/>
            <a:r>
              <a:rPr lang="en-GB" dirty="0"/>
              <a:t>Toolbox practice: raw concentration profiles</a:t>
            </a:r>
            <a:r>
              <a:rPr lang="en-BE" dirty="0"/>
              <a:t>, </a:t>
            </a:r>
            <a:r>
              <a:rPr lang="en-GB" dirty="0"/>
              <a:t>NCA analysis results</a:t>
            </a:r>
          </a:p>
          <a:p>
            <a:pPr lvl="1"/>
            <a:r>
              <a:rPr lang="en-GB" dirty="0" smtClean="0"/>
              <a:t>Distinguish types of variability: </a:t>
            </a:r>
            <a:r>
              <a:rPr lang="en-GB" dirty="0"/>
              <a:t>inter- </a:t>
            </a:r>
            <a:r>
              <a:rPr lang="en-GB" dirty="0" smtClean="0"/>
              <a:t>/ intra-individual, inter-species </a:t>
            </a:r>
          </a:p>
          <a:p>
            <a:r>
              <a:rPr lang="en-GB" dirty="0" smtClean="0"/>
              <a:t>Step 2</a:t>
            </a:r>
            <a:endParaRPr lang="en-GB" dirty="0"/>
          </a:p>
          <a:p>
            <a:pPr lvl="1"/>
            <a:r>
              <a:rPr lang="en-BE" dirty="0"/>
              <a:t>C</a:t>
            </a:r>
            <a:r>
              <a:rPr lang="en-GB" dirty="0" err="1"/>
              <a:t>ompare</a:t>
            </a:r>
            <a:r>
              <a:rPr lang="en-GB" dirty="0"/>
              <a:t> effect of administration routes on PK</a:t>
            </a:r>
            <a:endParaRPr lang="en-GB" dirty="0" smtClean="0"/>
          </a:p>
          <a:p>
            <a:r>
              <a:rPr lang="en-BE" dirty="0" smtClean="0"/>
              <a:t>Step 3</a:t>
            </a:r>
          </a:p>
          <a:p>
            <a:pPr lvl="1"/>
            <a:r>
              <a:rPr lang="en-BE" dirty="0" smtClean="0"/>
              <a:t>I</a:t>
            </a:r>
            <a:r>
              <a:rPr lang="en-GB" dirty="0" err="1" smtClean="0"/>
              <a:t>nter</a:t>
            </a:r>
            <a:r>
              <a:rPr lang="en-GB" dirty="0" smtClean="0"/>
              <a:t>-species </a:t>
            </a:r>
            <a:r>
              <a:rPr lang="en-GB" dirty="0"/>
              <a:t>PK variability for </a:t>
            </a:r>
            <a:r>
              <a:rPr lang="en-GB" dirty="0" smtClean="0"/>
              <a:t>mA</a:t>
            </a:r>
            <a:r>
              <a:rPr lang="en-BE" dirty="0" smtClean="0"/>
              <a:t>bs</a:t>
            </a:r>
            <a:r>
              <a:rPr lang="en-GB" dirty="0" smtClean="0"/>
              <a:t> </a:t>
            </a:r>
            <a:r>
              <a:rPr lang="en-GB" dirty="0"/>
              <a:t>and its </a:t>
            </a:r>
            <a:r>
              <a:rPr lang="en-GB" dirty="0" smtClean="0"/>
              <a:t>causes</a:t>
            </a:r>
            <a:endParaRPr lang="en-BE" dirty="0" smtClean="0"/>
          </a:p>
          <a:p>
            <a:r>
              <a:rPr lang="en-BE" dirty="0" smtClean="0"/>
              <a:t>Step 4</a:t>
            </a:r>
          </a:p>
          <a:p>
            <a:pPr lvl="1"/>
            <a:r>
              <a:rPr lang="en-BE" dirty="0" smtClean="0"/>
              <a:t>Explore translational PKPD </a:t>
            </a:r>
            <a:r>
              <a:rPr lang="nl-BE" dirty="0"/>
              <a:t>between compounds / doses / species</a:t>
            </a:r>
            <a:endParaRPr lang="en-BE" dirty="0"/>
          </a:p>
          <a:p>
            <a:pPr lvl="2"/>
            <a:r>
              <a:rPr lang="en-BE" dirty="0" smtClean="0"/>
              <a:t>Plasma </a:t>
            </a:r>
            <a:r>
              <a:rPr lang="en-BE" dirty="0"/>
              <a:t>vs brain PK </a:t>
            </a:r>
            <a:r>
              <a:rPr lang="nl-BE" dirty="0"/>
              <a:t>results </a:t>
            </a:r>
            <a:endParaRPr lang="en-BE" dirty="0" smtClean="0"/>
          </a:p>
          <a:p>
            <a:pPr lvl="2"/>
            <a:r>
              <a:rPr lang="en-BE" dirty="0" smtClean="0"/>
              <a:t>Safety </a:t>
            </a:r>
            <a:r>
              <a:rPr lang="en-BE" dirty="0"/>
              <a:t>and Efficacy</a:t>
            </a:r>
            <a:r>
              <a:rPr lang="nl-BE" dirty="0"/>
              <a:t> </a:t>
            </a:r>
            <a:r>
              <a:rPr lang="en-BE" dirty="0"/>
              <a:t>biomarker </a:t>
            </a:r>
            <a:r>
              <a:rPr lang="nl-BE" dirty="0" smtClean="0"/>
              <a:t>results</a:t>
            </a:r>
            <a:endParaRPr lang="en-BE" dirty="0" smtClean="0"/>
          </a:p>
          <a:p>
            <a:pPr lvl="2"/>
            <a:r>
              <a:rPr lang="en-BE" dirty="0" smtClean="0"/>
              <a:t>Recommend</a:t>
            </a:r>
            <a:r>
              <a:rPr lang="nl-BE" dirty="0" smtClean="0"/>
              <a:t> </a:t>
            </a:r>
            <a:r>
              <a:rPr lang="nl-BE" dirty="0"/>
              <a:t>safe/efficacious clinical dosing regimen per compound</a:t>
            </a:r>
          </a:p>
          <a:p>
            <a:pPr lvl="1"/>
            <a:endParaRPr lang="en-BE" dirty="0" smtClean="0"/>
          </a:p>
        </p:txBody>
      </p:sp>
    </p:spTree>
    <p:extLst>
      <p:ext uri="{BB962C8B-B14F-4D97-AF65-F5344CB8AC3E}">
        <p14:creationId xmlns:p14="http://schemas.microsoft.com/office/powerpoint/2010/main" val="125895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Step 1: Assess </a:t>
            </a:r>
            <a:r>
              <a:rPr lang="nl-BE" dirty="0" smtClean="0"/>
              <a:t>variability </a:t>
            </a:r>
            <a:r>
              <a:rPr lang="nl-BE" dirty="0"/>
              <a:t>between </a:t>
            </a:r>
            <a:r>
              <a:rPr lang="nl-BE" dirty="0" smtClean="0"/>
              <a:t>and </a:t>
            </a:r>
            <a:r>
              <a:rPr lang="nl-BE" dirty="0"/>
              <a:t>within </a:t>
            </a:r>
            <a:r>
              <a:rPr lang="nl-BE" dirty="0" smtClean="0"/>
              <a:t>a</a:t>
            </a:r>
            <a:r>
              <a:rPr lang="en-BE" dirty="0" smtClean="0"/>
              <a:t>nimals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/>
              <a:t>Additional information</a:t>
            </a:r>
          </a:p>
          <a:p>
            <a:pPr lvl="1"/>
            <a:r>
              <a:rPr lang="nl-BE" dirty="0" smtClean="0"/>
              <a:t>1 week study</a:t>
            </a:r>
            <a:r>
              <a:rPr lang="en-BE" dirty="0" smtClean="0"/>
              <a:t>; 3, 10, 30 mg/kg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Step 1a</a:t>
            </a:r>
          </a:p>
          <a:p>
            <a:pPr lvl="1"/>
            <a:r>
              <a:rPr lang="en-BE" dirty="0" smtClean="0"/>
              <a:t>Explore PK profiles and NCA results</a:t>
            </a:r>
          </a:p>
          <a:p>
            <a:pPr lvl="2"/>
            <a:r>
              <a:rPr lang="en-BE" dirty="0" smtClean="0"/>
              <a:t>D</a:t>
            </a:r>
            <a:r>
              <a:rPr lang="nl-BE" dirty="0" smtClean="0"/>
              <a:t>iscuss</a:t>
            </a:r>
            <a:r>
              <a:rPr lang="nl-BE" dirty="0"/>
              <a:t>: variability – between</a:t>
            </a:r>
            <a:r>
              <a:rPr lang="en-BE" dirty="0"/>
              <a:t> (IIV) and within (measurement error)</a:t>
            </a:r>
            <a:r>
              <a:rPr lang="nl-BE" dirty="0"/>
              <a:t> animals</a:t>
            </a:r>
          </a:p>
          <a:p>
            <a:pPr lvl="2"/>
            <a:r>
              <a:rPr lang="en-BE" dirty="0" smtClean="0"/>
              <a:t>D</a:t>
            </a:r>
            <a:r>
              <a:rPr lang="nl-BE" dirty="0" smtClean="0"/>
              <a:t>iscuss: </a:t>
            </a:r>
            <a:r>
              <a:rPr lang="en-BE" dirty="0" smtClean="0"/>
              <a:t>compare r</a:t>
            </a:r>
            <a:r>
              <a:rPr lang="nl-BE" dirty="0" smtClean="0"/>
              <a:t>esults between dose levels</a:t>
            </a:r>
            <a:r>
              <a:rPr lang="en-BE" dirty="0" smtClean="0"/>
              <a:t> </a:t>
            </a:r>
            <a:r>
              <a:rPr lang="en-BE" dirty="0" smtClean="0">
                <a:sym typeface="Wingdings" panose="05000000000000000000" pitchFamily="2" charset="2"/>
              </a:rPr>
              <a:t> E.g. Is the PK linear?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Bonus - Step 1b</a:t>
            </a:r>
          </a:p>
          <a:p>
            <a:pPr lvl="1"/>
            <a:r>
              <a:rPr lang="nl-BE" dirty="0" smtClean="0"/>
              <a:t>Explore </a:t>
            </a:r>
            <a:r>
              <a:rPr lang="en-BE" dirty="0" smtClean="0"/>
              <a:t>NCA results: discuss</a:t>
            </a:r>
            <a:r>
              <a:rPr lang="nl-BE" dirty="0" smtClean="0"/>
              <a:t> species differences</a:t>
            </a:r>
            <a:r>
              <a:rPr lang="en-BE" dirty="0" smtClean="0"/>
              <a:t> wrt allometric scaling</a:t>
            </a:r>
            <a:endParaRPr lang="nl-BE" dirty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833"/>
              </p:ext>
            </p:extLst>
          </p:nvPr>
        </p:nvGraphicFramePr>
        <p:xfrm>
          <a:off x="1030080" y="1086035"/>
          <a:ext cx="10419431" cy="140716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2881000421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013321339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314108802"/>
                    </a:ext>
                  </a:extLst>
                </a:gridCol>
                <a:gridCol w="2402396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Study</a:t>
                      </a:r>
                      <a:r>
                        <a:rPr lang="nl-BE" sz="1400" baseline="0" dirty="0" smtClean="0"/>
                        <a:t>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Dosing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Species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Exploration</a:t>
                      </a:r>
                      <a:r>
                        <a:rPr lang="nl-BE" sz="1400" baseline="0" dirty="0" smtClean="0"/>
                        <a:t> datasets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90874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1a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Single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sm_rat_pk_iv_sd.csv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sm_rat_nca_iv_sd.csv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3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1b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 Single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Rat,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Monkey,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Mouse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sm_trans_pk_iv_sd.csv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 : sm_trans_nca_iv_sd.csv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5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Step 2: C</a:t>
            </a:r>
            <a:r>
              <a:rPr lang="en-GB" dirty="0" err="1" smtClean="0"/>
              <a:t>ompare</a:t>
            </a:r>
            <a:r>
              <a:rPr lang="en-GB" dirty="0" smtClean="0"/>
              <a:t> </a:t>
            </a:r>
            <a:r>
              <a:rPr lang="en-GB" dirty="0"/>
              <a:t>effect of administration routes on PK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/>
              <a:t>Additional information</a:t>
            </a:r>
          </a:p>
          <a:p>
            <a:pPr lvl="1"/>
            <a:r>
              <a:rPr lang="nl-BE" dirty="0"/>
              <a:t>1 week </a:t>
            </a:r>
            <a:r>
              <a:rPr lang="nl-BE" dirty="0" smtClean="0"/>
              <a:t>study</a:t>
            </a:r>
            <a:r>
              <a:rPr lang="en-BE" dirty="0"/>
              <a:t>; 3, 10, 30 </a:t>
            </a:r>
            <a:r>
              <a:rPr lang="en-BE" dirty="0" smtClean="0"/>
              <a:t>mg/kg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Step 2</a:t>
            </a:r>
          </a:p>
          <a:p>
            <a:pPr lvl="1"/>
            <a:r>
              <a:rPr lang="nl-BE" dirty="0" smtClean="0"/>
              <a:t>Explore and discuss: </a:t>
            </a:r>
            <a:r>
              <a:rPr lang="en-BE" dirty="0" smtClean="0"/>
              <a:t>Compare PK </a:t>
            </a:r>
            <a:r>
              <a:rPr lang="nl-BE" dirty="0" smtClean="0"/>
              <a:t>profiles / NCA results between administration routes</a:t>
            </a:r>
          </a:p>
          <a:p>
            <a:pPr lvl="1"/>
            <a:endParaRPr lang="nl-BE" dirty="0"/>
          </a:p>
          <a:p>
            <a:r>
              <a:rPr lang="nl-BE" dirty="0"/>
              <a:t>Bonus – Step </a:t>
            </a:r>
            <a:r>
              <a:rPr lang="nl-BE" dirty="0" smtClean="0"/>
              <a:t>2</a:t>
            </a:r>
            <a:endParaRPr lang="nl-BE" dirty="0"/>
          </a:p>
          <a:p>
            <a:pPr lvl="1"/>
            <a:r>
              <a:rPr lang="nl-BE" dirty="0" smtClean="0"/>
              <a:t>Discuss</a:t>
            </a:r>
            <a:r>
              <a:rPr lang="nl-BE" dirty="0"/>
              <a:t>: </a:t>
            </a:r>
            <a:r>
              <a:rPr lang="nl-BE" dirty="0" smtClean="0"/>
              <a:t>impact of </a:t>
            </a:r>
            <a:r>
              <a:rPr lang="en-BE" dirty="0" smtClean="0"/>
              <a:t>sampling schedule</a:t>
            </a:r>
            <a:r>
              <a:rPr lang="nl-BE" dirty="0" smtClean="0"/>
              <a:t> on NCA</a:t>
            </a:r>
            <a:r>
              <a:rPr lang="en-BE" dirty="0" smtClean="0"/>
              <a:t> results</a:t>
            </a:r>
            <a:endParaRPr lang="nl-BE" dirty="0">
              <a:solidFill>
                <a:srgbClr val="7030A0"/>
              </a:solidFill>
            </a:endParaRPr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3678"/>
              </p:ext>
            </p:extLst>
          </p:nvPr>
        </p:nvGraphicFramePr>
        <p:xfrm>
          <a:off x="1030080" y="1354297"/>
          <a:ext cx="10401905" cy="88900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2881000421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013321339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314108802"/>
                    </a:ext>
                  </a:extLst>
                </a:gridCol>
                <a:gridCol w="2384870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Study</a:t>
                      </a:r>
                      <a:r>
                        <a:rPr lang="nl-BE" sz="1400" baseline="0" dirty="0" smtClean="0"/>
                        <a:t>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Dosing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Species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Exploration</a:t>
                      </a:r>
                      <a:r>
                        <a:rPr lang="nl-BE" sz="1400" baseline="0" dirty="0" smtClean="0"/>
                        <a:t> datasets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2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IV/PO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Single dose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sm_rat_pk_ivpo_sd.csv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sm_rat_nca_ivpo_sd.csv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4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Step 3: </a:t>
            </a:r>
            <a:r>
              <a:rPr lang="en-GB" dirty="0" smtClean="0"/>
              <a:t>inter-species </a:t>
            </a:r>
            <a:r>
              <a:rPr lang="en-GB" dirty="0"/>
              <a:t>PK variability for </a:t>
            </a:r>
            <a:r>
              <a:rPr lang="en-GB" dirty="0" smtClean="0"/>
              <a:t>mA</a:t>
            </a:r>
            <a:r>
              <a:rPr lang="en-BE" dirty="0" smtClean="0"/>
              <a:t>bs</a:t>
            </a:r>
            <a:r>
              <a:rPr lang="en-GB" dirty="0" smtClean="0"/>
              <a:t> </a:t>
            </a:r>
            <a:r>
              <a:rPr lang="en-GB" dirty="0"/>
              <a:t>and its causes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4" y="1252538"/>
            <a:ext cx="11305167" cy="5022755"/>
          </a:xfrm>
        </p:spPr>
        <p:txBody>
          <a:bodyPr>
            <a:normAutofit lnSpcReduction="10000"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/>
              <a:t>Additional information</a:t>
            </a:r>
          </a:p>
          <a:p>
            <a:pPr lvl="1"/>
            <a:r>
              <a:rPr lang="nl-BE" dirty="0" smtClean="0"/>
              <a:t>2 </a:t>
            </a:r>
            <a:r>
              <a:rPr lang="nl-BE" dirty="0"/>
              <a:t>week </a:t>
            </a:r>
            <a:r>
              <a:rPr lang="nl-BE" dirty="0" smtClean="0"/>
              <a:t>study</a:t>
            </a:r>
            <a:r>
              <a:rPr lang="en-BE" dirty="0"/>
              <a:t>; 3, 10, 30 mg/kg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smtClean="0"/>
              <a:t>Step 3</a:t>
            </a:r>
            <a:r>
              <a:rPr lang="en-BE" dirty="0" smtClean="0"/>
              <a:t>: Explore based on PK profiles / NCA results:</a:t>
            </a:r>
            <a:endParaRPr lang="nl-BE" dirty="0" smtClean="0"/>
          </a:p>
          <a:p>
            <a:pPr lvl="1"/>
            <a:r>
              <a:rPr lang="en-BE" dirty="0" smtClean="0"/>
              <a:t>D</a:t>
            </a:r>
            <a:r>
              <a:rPr lang="nl-BE" dirty="0" smtClean="0"/>
              <a:t>iscuss: </a:t>
            </a:r>
            <a:r>
              <a:rPr lang="en-BE" dirty="0" smtClean="0"/>
              <a:t>Compare results </a:t>
            </a:r>
            <a:r>
              <a:rPr lang="nl-BE" dirty="0" smtClean="0"/>
              <a:t>between doses in </a:t>
            </a:r>
            <a:r>
              <a:rPr lang="nl-BE" dirty="0" smtClean="0">
                <a:solidFill>
                  <a:srgbClr val="7030A0"/>
                </a:solidFill>
              </a:rPr>
              <a:t>monkey</a:t>
            </a:r>
          </a:p>
          <a:p>
            <a:pPr lvl="1"/>
            <a:r>
              <a:rPr lang="en-BE" dirty="0"/>
              <a:t>D</a:t>
            </a:r>
            <a:r>
              <a:rPr lang="nl-BE" dirty="0"/>
              <a:t>iscuss: </a:t>
            </a:r>
            <a:r>
              <a:rPr lang="en-BE" dirty="0"/>
              <a:t>Compare results </a:t>
            </a:r>
            <a:r>
              <a:rPr lang="en-BE" dirty="0" smtClean="0"/>
              <a:t>in terms of species differences between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7030A0"/>
                </a:solidFill>
              </a:rPr>
              <a:t>monkey</a:t>
            </a:r>
            <a:r>
              <a:rPr lang="en-BE" dirty="0" smtClean="0">
                <a:solidFill>
                  <a:srgbClr val="7030A0"/>
                </a:solidFill>
              </a:rPr>
              <a:t> and rat</a:t>
            </a:r>
            <a:endParaRPr lang="nl-BE" dirty="0">
              <a:solidFill>
                <a:srgbClr val="7030A0"/>
              </a:solidFill>
            </a:endParaRPr>
          </a:p>
          <a:p>
            <a:endParaRPr lang="nl-BE" dirty="0" smtClean="0"/>
          </a:p>
          <a:p>
            <a:r>
              <a:rPr lang="nl-BE" dirty="0" smtClean="0"/>
              <a:t>Bonus – Step 3</a:t>
            </a:r>
          </a:p>
          <a:p>
            <a:pPr lvl="1"/>
            <a:r>
              <a:rPr lang="en-BE" dirty="0" smtClean="0"/>
              <a:t>Generate hypotheses regarding differences between </a:t>
            </a:r>
            <a:r>
              <a:rPr lang="nl-BE" dirty="0" smtClean="0">
                <a:solidFill>
                  <a:srgbClr val="7030A0"/>
                </a:solidFill>
              </a:rPr>
              <a:t>individual animals</a:t>
            </a:r>
            <a:r>
              <a:rPr lang="en-BE" dirty="0">
                <a:solidFill>
                  <a:srgbClr val="7030A0"/>
                </a:solidFill>
              </a:rPr>
              <a:t> </a:t>
            </a:r>
            <a:endParaRPr lang="en-BE" dirty="0" smtClean="0">
              <a:solidFill>
                <a:srgbClr val="7030A0"/>
              </a:solidFill>
            </a:endParaRPr>
          </a:p>
          <a:p>
            <a:pPr lvl="2"/>
            <a:r>
              <a:rPr lang="en-BE" dirty="0">
                <a:sym typeface="Wingdings" panose="05000000000000000000" pitchFamily="2" charset="2"/>
              </a:rPr>
              <a:t>Are there predictors </a:t>
            </a:r>
            <a:r>
              <a:rPr lang="en-BE" dirty="0" smtClean="0">
                <a:sym typeface="Wingdings" panose="05000000000000000000" pitchFamily="2" charset="2"/>
              </a:rPr>
              <a:t>of this </a:t>
            </a:r>
            <a:r>
              <a:rPr lang="en-BE" dirty="0">
                <a:sym typeface="Wingdings" panose="05000000000000000000" pitchFamily="2" charset="2"/>
              </a:rPr>
              <a:t>variability in the dataset?</a:t>
            </a:r>
            <a:endParaRPr lang="nl-BE" dirty="0"/>
          </a:p>
          <a:p>
            <a:pPr lvl="1"/>
            <a:endParaRPr lang="nl-BE" dirty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08834"/>
              </p:ext>
            </p:extLst>
          </p:nvPr>
        </p:nvGraphicFramePr>
        <p:xfrm>
          <a:off x="1030080" y="1252539"/>
          <a:ext cx="10489281" cy="88900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2881000421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013321339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314108802"/>
                    </a:ext>
                  </a:extLst>
                </a:gridCol>
                <a:gridCol w="2472246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Study</a:t>
                      </a:r>
                      <a:r>
                        <a:rPr lang="nl-BE" sz="1400" baseline="0" dirty="0" smtClean="0"/>
                        <a:t>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Dosing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Species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Exploration</a:t>
                      </a:r>
                      <a:r>
                        <a:rPr lang="nl-BE" sz="1400" baseline="0" dirty="0" smtClean="0"/>
                        <a:t> datasets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3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400" b="0" baseline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BE" sz="1400" b="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nl-BE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IV Single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Rat, 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mab_trans_pk_iv_sd.csv</a:t>
                      </a:r>
                    </a:p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NCA: mab_trans_nca_iv_sd.csv</a:t>
                      </a:r>
                      <a:endParaRPr lang="nl-BE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Step </a:t>
            </a:r>
            <a:r>
              <a:rPr lang="en-BE" dirty="0" smtClean="0"/>
              <a:t>4: Translational PKPD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5" y="1378046"/>
            <a:ext cx="10879984" cy="4821236"/>
          </a:xfrm>
        </p:spPr>
        <p:txBody>
          <a:bodyPr>
            <a:normAutofit fontScale="92500" lnSpcReduction="20000"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Additional information</a:t>
            </a:r>
          </a:p>
          <a:p>
            <a:pPr lvl="1"/>
            <a:r>
              <a:rPr lang="nl-BE" dirty="0" smtClean="0"/>
              <a:t>2w </a:t>
            </a:r>
            <a:r>
              <a:rPr lang="en-BE" dirty="0" smtClean="0"/>
              <a:t>study; 3/10/30 mg/kg </a:t>
            </a:r>
            <a:r>
              <a:rPr lang="nl-BE" dirty="0" smtClean="0"/>
              <a:t>q2d</a:t>
            </a:r>
            <a:r>
              <a:rPr lang="en-BE" dirty="0" smtClean="0"/>
              <a:t> dosing</a:t>
            </a:r>
            <a:r>
              <a:rPr lang="nl-BE" dirty="0" smtClean="0"/>
              <a:t>: Plasma PK + terminal brain PK sampling; PD: two biomarkers: efficacy and safety</a:t>
            </a:r>
            <a:endParaRPr lang="en-BE" dirty="0" smtClean="0"/>
          </a:p>
          <a:p>
            <a:pPr lvl="1"/>
            <a:r>
              <a:rPr lang="en-BE" dirty="0" smtClean="0"/>
              <a:t>2 datasets contain same information but structured differently, depending on plot of interest dataset can be selected</a:t>
            </a:r>
          </a:p>
          <a:p>
            <a:pPr lvl="2"/>
            <a:r>
              <a:rPr lang="en-BE" dirty="0" smtClean="0"/>
              <a:t>Long</a:t>
            </a:r>
            <a:r>
              <a:rPr lang="en-BE" dirty="0"/>
              <a:t>: values of all variables in DV column; TYPE column specifies variable</a:t>
            </a:r>
          </a:p>
          <a:p>
            <a:pPr lvl="2"/>
            <a:r>
              <a:rPr lang="en-BE" dirty="0"/>
              <a:t>Wide: each variable as a separate column</a:t>
            </a:r>
            <a:endParaRPr lang="nl-BE" dirty="0"/>
          </a:p>
          <a:p>
            <a:r>
              <a:rPr lang="nl-BE" dirty="0" smtClean="0"/>
              <a:t>Step 4</a:t>
            </a:r>
          </a:p>
          <a:p>
            <a:pPr lvl="1"/>
            <a:r>
              <a:rPr lang="nl-BE" dirty="0"/>
              <a:t>Explore </a:t>
            </a:r>
            <a:r>
              <a:rPr lang="en-BE" dirty="0" smtClean="0"/>
              <a:t>Plasma vs brain PK </a:t>
            </a:r>
            <a:r>
              <a:rPr lang="nl-BE" dirty="0" smtClean="0"/>
              <a:t>results </a:t>
            </a:r>
            <a:r>
              <a:rPr lang="nl-BE" dirty="0"/>
              <a:t>between compounds / doses / </a:t>
            </a:r>
            <a:r>
              <a:rPr lang="nl-BE" dirty="0" smtClean="0"/>
              <a:t>species</a:t>
            </a:r>
            <a:endParaRPr lang="en-BE" dirty="0"/>
          </a:p>
          <a:p>
            <a:pPr lvl="1"/>
            <a:r>
              <a:rPr lang="nl-BE" dirty="0" smtClean="0"/>
              <a:t>Explore </a:t>
            </a:r>
            <a:r>
              <a:rPr lang="en-BE" dirty="0" smtClean="0"/>
              <a:t>Safety and Efficacy</a:t>
            </a:r>
            <a:r>
              <a:rPr lang="nl-BE" dirty="0" smtClean="0"/>
              <a:t> </a:t>
            </a:r>
            <a:r>
              <a:rPr lang="en-BE" dirty="0" smtClean="0"/>
              <a:t>biomarker </a:t>
            </a:r>
            <a:r>
              <a:rPr lang="nl-BE" dirty="0" smtClean="0"/>
              <a:t>results between compounds / doses / species</a:t>
            </a:r>
            <a:r>
              <a:rPr lang="en-BE" dirty="0" smtClean="0"/>
              <a:t> </a:t>
            </a:r>
          </a:p>
          <a:p>
            <a:r>
              <a:rPr lang="nl-BE" dirty="0" smtClean="0"/>
              <a:t>Bonus – Step 4</a:t>
            </a:r>
            <a:endParaRPr lang="en-BE" dirty="0" smtClean="0"/>
          </a:p>
          <a:p>
            <a:pPr lvl="1"/>
            <a:r>
              <a:rPr lang="en-BE" dirty="0" smtClean="0"/>
              <a:t>Explore expert plotting option</a:t>
            </a:r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>
                <a:sym typeface="Wingdings" panose="05000000000000000000" pitchFamily="2" charset="2"/>
              </a:rPr>
              <a:t>In general tab: multiple </a:t>
            </a:r>
            <a:r>
              <a:rPr lang="en-BE" dirty="0" smtClean="0">
                <a:sym typeface="Wingdings" panose="05000000000000000000" pitchFamily="2" charset="2"/>
              </a:rPr>
              <a:t>panelling, subsetting and transformation </a:t>
            </a:r>
            <a:r>
              <a:rPr lang="en-BE" dirty="0">
                <a:sym typeface="Wingdings" panose="05000000000000000000" pitchFamily="2" charset="2"/>
              </a:rPr>
              <a:t>options available 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Underlying R code can be explored via: </a:t>
            </a:r>
          </a:p>
          <a:p>
            <a:pPr lvl="1"/>
            <a:r>
              <a:rPr lang="nl-BE" dirty="0" smtClean="0"/>
              <a:t>Discuss</a:t>
            </a:r>
            <a:r>
              <a:rPr lang="nl-BE" dirty="0"/>
              <a:t>: impact of time point selection</a:t>
            </a:r>
          </a:p>
          <a:p>
            <a:pPr lvl="1"/>
            <a:r>
              <a:rPr lang="nl-BE" dirty="0" smtClean="0"/>
              <a:t>Discuss: anticipated recommended safe/efficacious clinical dosing regimen per compound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67652"/>
              </p:ext>
            </p:extLst>
          </p:nvPr>
        </p:nvGraphicFramePr>
        <p:xfrm>
          <a:off x="1040042" y="1058462"/>
          <a:ext cx="10145253" cy="110236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3854858980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2881000421"/>
                    </a:ext>
                  </a:extLst>
                </a:gridCol>
                <a:gridCol w="1265389">
                  <a:extLst>
                    <a:ext uri="{9D8B030D-6E8A-4147-A177-3AD203B41FA5}">
                      <a16:colId xmlns:a16="http://schemas.microsoft.com/office/drawing/2014/main" val="1104760316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013321339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314108802"/>
                    </a:ext>
                  </a:extLst>
                </a:gridCol>
                <a:gridCol w="2128218">
                  <a:extLst>
                    <a:ext uri="{9D8B030D-6E8A-4147-A177-3AD203B41FA5}">
                      <a16:colId xmlns:a16="http://schemas.microsoft.com/office/drawing/2014/main" val="266803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Drug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Study</a:t>
                      </a:r>
                      <a:r>
                        <a:rPr lang="nl-BE" sz="1400" baseline="0" dirty="0" smtClean="0"/>
                        <a:t>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Dosing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Species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Exploration</a:t>
                      </a:r>
                      <a:r>
                        <a:rPr lang="nl-BE" sz="1400" baseline="0" dirty="0" smtClean="0"/>
                        <a:t> datasets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400" b="1" i="0" dirty="0" smtClean="0"/>
                        <a:t>Step</a:t>
                      </a:r>
                      <a:r>
                        <a:rPr lang="nl-BE" sz="1400" b="1" i="0" baseline="0" dirty="0" smtClean="0"/>
                        <a:t> 4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SM + MAB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PKPD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PO/SC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Q2D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Rat,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Monkey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Data: trans_pkpd_q2d_long.csv;</a:t>
                      </a:r>
                    </a:p>
                    <a:p>
                      <a:pPr algn="ctr"/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trans_pkpd_q2d_wide.csv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6561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8" y="5196130"/>
            <a:ext cx="544759" cy="3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7CEE372-C92E-4FC4-B50C-14F57AE4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smtClean="0"/>
              <a:t>15</a:t>
            </a:r>
            <a:r>
              <a:rPr lang="nl-BE" smtClean="0"/>
              <a:t> </a:t>
            </a:r>
            <a:r>
              <a:rPr lang="en-BE" dirty="0" smtClean="0"/>
              <a:t>June</a:t>
            </a:r>
            <a:r>
              <a:rPr lang="nl-BE" dirty="0" smtClean="0"/>
              <a:t> 2022 </a:t>
            </a:r>
            <a:endParaRPr lang="en-GB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C1E5E854-85CF-4DF7-82CD-E43DFE526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Sven Hoefman</a:t>
            </a:r>
          </a:p>
          <a:p>
            <a:r>
              <a:rPr lang="nl-BE" dirty="0" smtClean="0"/>
              <a:t>Tamara van Steeg</a:t>
            </a:r>
            <a:endParaRPr lang="en-GB" dirty="0" smtClean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B56C87-9B30-4673-ADC6-99C22B5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 on training</a:t>
            </a:r>
            <a:br>
              <a:rPr lang="en-GB" dirty="0" smtClean="0"/>
            </a:br>
            <a:r>
              <a:rPr lang="en-GB" dirty="0" smtClean="0"/>
              <a:t>Non Clinical PKPD data exploration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40AE17-CDF5-4714-9C3A-EF0C1BECF3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smtClean="0"/>
              <a:t>15 June 2022</a:t>
            </a:r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AFAB3-1F45-47E9-A824-904AB4A9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Training - Non clinical PKPD data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1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760" y="3120482"/>
            <a:ext cx="10515600" cy="332399"/>
          </a:xfrm>
        </p:spPr>
        <p:txBody>
          <a:bodyPr/>
          <a:lstStyle/>
          <a:p>
            <a:r>
              <a:rPr lang="nl-BE" dirty="0" smtClean="0"/>
              <a:t>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3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CFFC-25B5-E14D-BE10-DEA29E67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modelling: Illustrative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D6C1-4387-5A48-BFA5-91EB4F5640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90B3-285E-C84F-94AD-72282948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A3F20-B04E-5842-8975-D544694658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 dirty="0" smtClean="0"/>
              <a:t>Quantification of inter individual variability and residual error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96C5800-DD3E-9145-87D7-38195E25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346903" y="710186"/>
            <a:ext cx="5086851" cy="3930422"/>
          </a:xfrm>
          <a:prstGeom prst="rect">
            <a:avLst/>
          </a:prstGeo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28D6AD-1FCE-5045-8CA6-E1E87A7D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9434" y="3240384"/>
            <a:ext cx="502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CDC1576-97F4-EE48-A352-AEB18E127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65591"/>
          <a:stretch/>
        </p:blipFill>
        <p:spPr>
          <a:xfrm>
            <a:off x="5456069" y="1283201"/>
            <a:ext cx="2273997" cy="5106988"/>
          </a:xfrm>
          <a:prstGeom prst="rect">
            <a:avLst/>
          </a:prstGeom>
          <a:noFill/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CDC1576-97F4-EE48-A352-AEB18E127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66332"/>
          <a:stretch/>
        </p:blipFill>
        <p:spPr>
          <a:xfrm>
            <a:off x="3590344" y="1283201"/>
            <a:ext cx="2225021" cy="5106988"/>
          </a:xfrm>
          <a:prstGeom prst="rect">
            <a:avLst/>
          </a:prstGeom>
          <a:noFill/>
        </p:spPr>
      </p:pic>
      <p:pic>
        <p:nvPicPr>
          <p:cNvPr id="15" name="Picture 2" descr="http://www.aapsj.org/articles/aapsj0702/aapsj070238/aapsj070238_figure1.jpg">
            <a:extLst>
              <a:ext uri="{FF2B5EF4-FFF2-40B4-BE49-F238E27FC236}">
                <a16:creationId xmlns:a16="http://schemas.microsoft.com/office/drawing/2014/main" id="{37748A3C-6800-2746-B009-5873D99F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06" y="2164319"/>
            <a:ext cx="3487865" cy="294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3590344" y="1039906"/>
            <a:ext cx="0" cy="503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941" y="1039906"/>
            <a:ext cx="2784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 smtClean="0"/>
              <a:t>Fictive example : </a:t>
            </a:r>
            <a:br>
              <a:rPr lang="nl-BE" sz="1600" dirty="0" smtClean="0"/>
            </a:br>
            <a:r>
              <a:rPr lang="nl-BE" sz="1600" dirty="0" smtClean="0"/>
              <a:t>Individual (line connections) PK profiles after single subcutaneous dose</a:t>
            </a:r>
            <a:endParaRPr lang="nl-NL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4868738" y="993915"/>
            <a:ext cx="1407460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Volume of distribution</a:t>
            </a:r>
            <a:endParaRPr lang="en-GB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4626387" y="110526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5392" y="984790"/>
            <a:ext cx="361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Ka</a:t>
            </a:r>
            <a:endParaRPr lang="en-GB" sz="1400" dirty="0"/>
          </a:p>
        </p:txBody>
      </p:sp>
      <p:sp>
        <p:nvSpPr>
          <p:cNvPr id="34" name="Freeform 33"/>
          <p:cNvSpPr/>
          <p:nvPr/>
        </p:nvSpPr>
        <p:spPr>
          <a:xfrm>
            <a:off x="699247" y="3479517"/>
            <a:ext cx="2205318" cy="859403"/>
          </a:xfrm>
          <a:custGeom>
            <a:avLst/>
            <a:gdLst>
              <a:gd name="connsiteX0" fmla="*/ 0 w 2205318"/>
              <a:gd name="connsiteY0" fmla="*/ 859403 h 859403"/>
              <a:gd name="connsiteX1" fmla="*/ 367553 w 2205318"/>
              <a:gd name="connsiteY1" fmla="*/ 7756 h 859403"/>
              <a:gd name="connsiteX2" fmla="*/ 1084729 w 2205318"/>
              <a:gd name="connsiteY2" fmla="*/ 455991 h 859403"/>
              <a:gd name="connsiteX3" fmla="*/ 2205318 w 2205318"/>
              <a:gd name="connsiteY3" fmla="*/ 769756 h 85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859403">
                <a:moveTo>
                  <a:pt x="0" y="859403"/>
                </a:moveTo>
                <a:cubicBezTo>
                  <a:pt x="93382" y="467197"/>
                  <a:pt x="186765" y="74991"/>
                  <a:pt x="367553" y="7756"/>
                </a:cubicBezTo>
                <a:cubicBezTo>
                  <a:pt x="548341" y="-59479"/>
                  <a:pt x="778435" y="328991"/>
                  <a:pt x="1084729" y="455991"/>
                </a:cubicBezTo>
                <a:cubicBezTo>
                  <a:pt x="1391023" y="582991"/>
                  <a:pt x="1798170" y="676373"/>
                  <a:pt x="2205318" y="76975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Straight Arrow Connector 34"/>
          <p:cNvCxnSpPr/>
          <p:nvPr/>
        </p:nvCxnSpPr>
        <p:spPr>
          <a:xfrm rot="16200000">
            <a:off x="6525588" y="112169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76198" y="993915"/>
            <a:ext cx="56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CL 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0893" y="5227171"/>
            <a:ext cx="3275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smtClean="0"/>
              <a:t>Patients/Animals are different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Assays are subjected to error</a:t>
            </a:r>
            <a:endParaRPr lang="nl-NL" dirty="0"/>
          </a:p>
        </p:txBody>
      </p:sp>
      <p:sp>
        <p:nvSpPr>
          <p:cNvPr id="38" name="Oval 37"/>
          <p:cNvSpPr/>
          <p:nvPr/>
        </p:nvSpPr>
        <p:spPr>
          <a:xfrm flipH="1">
            <a:off x="10918117" y="2554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936941" y="2640771"/>
            <a:ext cx="8965" cy="403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1542699" y="1401117"/>
            <a:ext cx="495714" cy="2999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6692" y="939452"/>
            <a:ext cx="341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/>
              <a:t>Exploration of covariate effects </a:t>
            </a:r>
            <a:br>
              <a:rPr lang="nl-BE" sz="1200" b="1" dirty="0" smtClean="0"/>
            </a:br>
            <a:r>
              <a:rPr lang="nl-BE" sz="1200" b="1" dirty="0" smtClean="0"/>
              <a:t>e.g. Different formulation with faster absorption</a:t>
            </a:r>
            <a:endParaRPr lang="en-GB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05478" y="1723782"/>
            <a:ext cx="197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/>
              <a:t>Difference observation </a:t>
            </a:r>
          </a:p>
          <a:p>
            <a:r>
              <a:rPr lang="nl-BE" sz="1200" b="1" dirty="0" smtClean="0"/>
              <a:t>and individual prediction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l-BE" sz="1200" b="1" dirty="0" smtClean="0"/>
              <a:t>measurement error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l-BE" sz="1200" b="1" dirty="0" smtClean="0">
                <a:sym typeface="Wingdings" panose="05000000000000000000" pitchFamily="2" charset="2"/>
              </a:rPr>
              <a:t>Outlier evaluation</a:t>
            </a:r>
            <a:endParaRPr lang="en-GB" sz="1200" b="1" dirty="0"/>
          </a:p>
        </p:txBody>
      </p:sp>
      <p:sp>
        <p:nvSpPr>
          <p:cNvPr id="30" name="Oval 29"/>
          <p:cNvSpPr/>
          <p:nvPr/>
        </p:nvSpPr>
        <p:spPr>
          <a:xfrm flipH="1">
            <a:off x="11258776" y="30746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/>
          <p:cNvSpPr/>
          <p:nvPr/>
        </p:nvSpPr>
        <p:spPr>
          <a:xfrm flipH="1">
            <a:off x="10550563" y="2976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/>
          <p:cNvSpPr/>
          <p:nvPr/>
        </p:nvSpPr>
        <p:spPr>
          <a:xfrm flipH="1">
            <a:off x="10066471" y="2644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562266" y="1401117"/>
            <a:ext cx="2071009" cy="119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34" grpId="0" animBg="1"/>
      <p:bldP spid="36" grpId="0"/>
      <p:bldP spid="38" grpId="0" animBg="1"/>
      <p:bldP spid="14" grpId="0"/>
      <p:bldP spid="29" grpId="0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433A-B02F-6E48-B322-919D892D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79" y="136738"/>
            <a:ext cx="10859620" cy="332399"/>
          </a:xfrm>
        </p:spPr>
        <p:txBody>
          <a:bodyPr/>
          <a:lstStyle/>
          <a:p>
            <a:r>
              <a:rPr lang="nl-BE" dirty="0"/>
              <a:t>PK-PD-Effect integrated modeling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FE17-1B39-F84A-A13E-D83DED6DDD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7DE0-9FFE-7E49-A42D-76B76D5A7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30E9C5-1FDE-7D41-B6B0-C00E9A17D9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808128-5F34-5649-914C-687103520F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Dose </a:t>
            </a:r>
            <a:r>
              <a:rPr lang="en-US" altLang="en-US" sz="2000" dirty="0" smtClean="0">
                <a:sym typeface="Wingdings" panose="05000000000000000000" pitchFamily="2" charset="2"/>
              </a:rPr>
              <a:t> Concentration  PD response  Clinical effect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Integrate </a:t>
            </a:r>
            <a:r>
              <a:rPr lang="en-US" altLang="en-US" sz="2000" dirty="0"/>
              <a:t>pharmacokinetic, pharmacodynamic and </a:t>
            </a:r>
            <a:r>
              <a:rPr lang="en-US" altLang="en-US" sz="2000" dirty="0" smtClean="0"/>
              <a:t>physiological </a:t>
            </a:r>
            <a:r>
              <a:rPr lang="en-US" altLang="en-US" sz="2000" dirty="0"/>
              <a:t>principles</a:t>
            </a:r>
          </a:p>
          <a:p>
            <a:endParaRPr lang="nl-NL" altLang="en-US" sz="2000" dirty="0"/>
          </a:p>
          <a:p>
            <a:endParaRPr lang="en-US" sz="2000" dirty="0"/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76033270-FE77-6046-BEB9-BEC0ABBB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86" y="2109426"/>
            <a:ext cx="6994477" cy="361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D7FD54-36F4-8641-B4ED-6D833627571A}"/>
              </a:ext>
            </a:extLst>
          </p:cNvPr>
          <p:cNvSpPr/>
          <p:nvPr/>
        </p:nvSpPr>
        <p:spPr>
          <a:xfrm>
            <a:off x="1024464" y="5796776"/>
            <a:ext cx="47116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00" dirty="0" err="1">
                <a:ea typeface="宋体" panose="02010600030101010101" pitchFamily="2" charset="-122"/>
              </a:rPr>
              <a:t>Sheiner</a:t>
            </a:r>
            <a:r>
              <a:rPr lang="en-US" altLang="zh-CN" sz="1100" dirty="0">
                <a:ea typeface="宋体" panose="02010600030101010101" pitchFamily="2" charset="-122"/>
              </a:rPr>
              <a:t> (1992)</a:t>
            </a:r>
            <a:r>
              <a:rPr lang="en-US" altLang="zh-CN" sz="1100" i="1" dirty="0">
                <a:ea typeface="宋体" panose="02010600030101010101" pitchFamily="2" charset="-122"/>
              </a:rPr>
              <a:t> Learning and confirming in clinical drug development, </a:t>
            </a:r>
            <a:r>
              <a:rPr lang="en-US" altLang="zh-CN" sz="1100" dirty="0">
                <a:ea typeface="宋体" panose="02010600030101010101" pitchFamily="2" charset="-122"/>
              </a:rPr>
              <a:t>CPT</a:t>
            </a:r>
            <a:endParaRPr lang="en-US" altLang="en-US" sz="11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CDFE0E5-492E-4C4F-9D68-9953F4E1A9D8}"/>
              </a:ext>
            </a:extLst>
          </p:cNvPr>
          <p:cNvSpPr txBox="1">
            <a:spLocks/>
          </p:cNvSpPr>
          <p:nvPr/>
        </p:nvSpPr>
        <p:spPr>
          <a:xfrm>
            <a:off x="8354559" y="2109426"/>
            <a:ext cx="3626811" cy="48212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14375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763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F9B000"/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4382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30000"/>
              <a:buFontTx/>
              <a:buNone/>
              <a:defRPr sz="1600" b="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1800" b="1" kern="1200" spc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3429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1600" i="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30000"/>
              <a:buFontTx/>
              <a:buNone/>
              <a:defRPr sz="1600" i="1" kern="1200" spc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b="1" dirty="0" smtClean="0"/>
              <a:t>Data integration</a:t>
            </a:r>
          </a:p>
          <a:p>
            <a:r>
              <a:rPr lang="en-US" altLang="en-US" sz="1200" dirty="0" smtClean="0"/>
              <a:t>Across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time points</a:t>
            </a:r>
            <a:endParaRPr lang="en-US" altLang="en-US" sz="1200" dirty="0" smtClean="0"/>
          </a:p>
          <a:p>
            <a:r>
              <a:rPr lang="en-US" altLang="en-US" sz="1200" dirty="0" smtClean="0"/>
              <a:t>Across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doses</a:t>
            </a:r>
          </a:p>
          <a:p>
            <a:r>
              <a:rPr lang="en-US" altLang="en-US" sz="1200" dirty="0"/>
              <a:t>Across </a:t>
            </a:r>
            <a:r>
              <a:rPr lang="en-US" altLang="en-US" sz="1200" b="1" dirty="0">
                <a:solidFill>
                  <a:srgbClr val="00B0F0"/>
                </a:solidFill>
              </a:rPr>
              <a:t>endpoints</a:t>
            </a:r>
          </a:p>
          <a:p>
            <a:r>
              <a:rPr lang="en-US" altLang="en-US" sz="1200" dirty="0" smtClean="0"/>
              <a:t>Across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studies, populations and species</a:t>
            </a:r>
          </a:p>
          <a:p>
            <a:pPr lvl="1"/>
            <a:r>
              <a:rPr lang="en-US" altLang="en-US" sz="1200" dirty="0" smtClean="0"/>
              <a:t>Evaluate and quantify differences in patient populations (e.g. disease severity), species …</a:t>
            </a:r>
          </a:p>
          <a:p>
            <a:pPr lvl="1"/>
            <a:r>
              <a:rPr lang="en-US" altLang="en-US" sz="1200" dirty="0" smtClean="0"/>
              <a:t>Analysis of sparse data is possible: Leverage information from rich (sub)studies</a:t>
            </a:r>
          </a:p>
          <a:p>
            <a:r>
              <a:rPr lang="en-US" altLang="en-US" sz="1200" dirty="0" smtClean="0"/>
              <a:t>Across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drugs</a:t>
            </a:r>
          </a:p>
        </p:txBody>
      </p:sp>
    </p:spTree>
    <p:extLst>
      <p:ext uri="{BB962C8B-B14F-4D97-AF65-F5344CB8AC3E}">
        <p14:creationId xmlns:p14="http://schemas.microsoft.com/office/powerpoint/2010/main" val="1227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8700-86FC-8A4C-994E-C4BC8369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79" y="-195660"/>
            <a:ext cx="11365486" cy="664797"/>
          </a:xfrm>
        </p:spPr>
        <p:txBody>
          <a:bodyPr/>
          <a:lstStyle/>
          <a:p>
            <a:r>
              <a:rPr lang="sv-SE" dirty="0" smtClean="0"/>
              <a:t>Population modeling as a tool to integrate and summarize PK-PD-Response knowledge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56B6-0EFD-C84B-A121-1CCD661B83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0DCB-6397-214B-BF5A-772CAABB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7F9099-F6D7-0F44-9659-8DDACAB671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78A0D7-0D73-7640-9612-AB5F7BD6233C}"/>
              </a:ext>
            </a:extLst>
          </p:cNvPr>
          <p:cNvGrpSpPr/>
          <p:nvPr/>
        </p:nvGrpSpPr>
        <p:grpSpPr>
          <a:xfrm>
            <a:off x="6148252" y="1606911"/>
            <a:ext cx="6043748" cy="4693756"/>
            <a:chOff x="3602275" y="1461126"/>
            <a:chExt cx="6043748" cy="4693756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59132BA2-7CF7-1448-BD5A-7D5D51FAC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848" y="1461126"/>
              <a:ext cx="548307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-PK: clearance (CL), volume of distribution (V) ...</a:t>
              </a:r>
              <a:endParaRPr kumimoji="0" 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-PD: production (Kin), degradation (Kdeg), drug effect ...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979656A-9BBE-2D40-AD65-EEB6EF895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1931774"/>
              <a:ext cx="381000" cy="3048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9A6392D2-407A-6340-A10D-D7D26DD13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275" y="5693217"/>
              <a:ext cx="5551393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-IIV: </a:t>
              </a:r>
              <a:r>
                <a:rPr kumimoji="0" lang="sv-SE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Unexplained</a:t>
              </a:r>
              <a:r>
                <a:rPr kumimoji="0" lang="sv-SE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 inter individual variability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-Residual (measurement) error</a:t>
              </a:r>
              <a:endParaRPr lang="sv-SE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183CB78F-CC20-9E48-982F-0854F8C00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6813" y="3001438"/>
              <a:ext cx="2219210" cy="15696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Explained</a:t>
              </a:r>
              <a:r>
                <a:rPr kumimoji="0" lang="sv-SE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 inter individual variability:</a:t>
              </a:r>
              <a:endParaRPr kumimoji="0" 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-PK: CL,</a:t>
              </a:r>
              <a:r>
                <a:rPr kumimoji="0" lang="sv-SE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 V increase with body weight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1200" baseline="0" dirty="0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-PD: Kdeg decreases with body weight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-Compound specific effects to be investigated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AD8D9B2A-3066-CD4B-B46E-D8B207718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033" y="5252300"/>
              <a:ext cx="108206" cy="45482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C139017-A248-0145-90F3-059EB882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700" y="3365577"/>
              <a:ext cx="304800" cy="3048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62713" y="1252539"/>
            <a:ext cx="5121897" cy="4821236"/>
          </a:xfrm>
        </p:spPr>
        <p:txBody>
          <a:bodyPr>
            <a:normAutofit/>
          </a:bodyPr>
          <a:lstStyle/>
          <a:p>
            <a:r>
              <a:rPr lang="nl-NL" altLang="en-US" dirty="0" smtClean="0"/>
              <a:t>Population </a:t>
            </a:r>
            <a:r>
              <a:rPr lang="nl-NL" altLang="en-US" dirty="0"/>
              <a:t>model as tool to answer </a:t>
            </a:r>
            <a:r>
              <a:rPr lang="nl-NL" altLang="en-US" dirty="0" smtClean="0"/>
              <a:t>questions</a:t>
            </a:r>
          </a:p>
          <a:p>
            <a:pPr lvl="1"/>
            <a:r>
              <a:rPr lang="en-US" altLang="en-US" dirty="0" smtClean="0"/>
              <a:t>Try </a:t>
            </a:r>
            <a:r>
              <a:rPr lang="en-US" altLang="en-US" dirty="0"/>
              <a:t>to capture the most important processes</a:t>
            </a:r>
          </a:p>
          <a:p>
            <a:pPr lvl="2"/>
            <a:r>
              <a:rPr lang="en-US" altLang="en-US" dirty="0"/>
              <a:t>Keep it as simple as </a:t>
            </a:r>
            <a:r>
              <a:rPr lang="en-US" altLang="en-US" dirty="0" smtClean="0"/>
              <a:t>possible</a:t>
            </a:r>
          </a:p>
          <a:p>
            <a:pPr lvl="2"/>
            <a:r>
              <a:rPr lang="en-US" altLang="en-US" dirty="0" smtClean="0"/>
              <a:t>But </a:t>
            </a:r>
            <a:r>
              <a:rPr lang="en-US" altLang="en-US" dirty="0"/>
              <a:t>not too </a:t>
            </a:r>
            <a:r>
              <a:rPr lang="en-US" altLang="en-US" dirty="0" smtClean="0"/>
              <a:t>simple</a:t>
            </a:r>
          </a:p>
          <a:p>
            <a:pPr lvl="1"/>
            <a:r>
              <a:rPr lang="en-US" altLang="en-US" dirty="0" smtClean="0"/>
              <a:t>Helps </a:t>
            </a:r>
            <a:r>
              <a:rPr lang="en-US" altLang="en-US" dirty="0"/>
              <a:t>summarize all available knowledge </a:t>
            </a:r>
          </a:p>
          <a:p>
            <a:pPr lvl="1"/>
            <a:r>
              <a:rPr lang="en-US" altLang="en-US" dirty="0"/>
              <a:t>Responses are described in a quantitative fashion</a:t>
            </a:r>
          </a:p>
          <a:p>
            <a:pPr lvl="1"/>
            <a:r>
              <a:rPr lang="en-US" altLang="en-US" dirty="0"/>
              <a:t>Information from different sources can be </a:t>
            </a:r>
            <a:r>
              <a:rPr lang="en-US" altLang="en-US" dirty="0" smtClean="0"/>
              <a:t>integrated</a:t>
            </a:r>
          </a:p>
          <a:p>
            <a:pPr lvl="1"/>
            <a:r>
              <a:rPr lang="en-GB" altLang="en-US" dirty="0"/>
              <a:t>Allows data driven hypothesis </a:t>
            </a:r>
            <a:r>
              <a:rPr lang="en-GB" altLang="en-US" dirty="0" smtClean="0"/>
              <a:t>testing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Model simulations</a:t>
            </a:r>
          </a:p>
          <a:p>
            <a:pPr lvl="2"/>
            <a:r>
              <a:rPr lang="en-US" altLang="en-US" dirty="0" smtClean="0"/>
              <a:t>predictions can </a:t>
            </a:r>
            <a:r>
              <a:rPr lang="en-US" altLang="en-US" dirty="0"/>
              <a:t>be used to explore untested situations to support decision </a:t>
            </a:r>
            <a:r>
              <a:rPr lang="en-US" altLang="en-US" dirty="0" smtClean="0"/>
              <a:t>making</a:t>
            </a:r>
            <a:endParaRPr lang="nl-BE" dirty="0" smtClean="0"/>
          </a:p>
          <a:p>
            <a:pPr lvl="1"/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7859861" y="3578539"/>
            <a:ext cx="2115616" cy="2032366"/>
            <a:chOff x="2182333" y="2544643"/>
            <a:chExt cx="2760518" cy="2620478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182333" y="2544643"/>
              <a:ext cx="2760518" cy="2620478"/>
            </a:xfrm>
            <a:prstGeom prst="ellipse">
              <a:avLst/>
            </a:prstGeom>
            <a:solidFill>
              <a:srgbClr val="FFD85D">
                <a:alpha val="49804"/>
              </a:srgbClr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078072" y="3446449"/>
              <a:ext cx="1492513" cy="833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sv-SE" b="1" dirty="0" smtClean="0">
                  <a:solidFill>
                    <a:schemeClr val="tx2">
                      <a:lumMod val="75000"/>
                    </a:schemeClr>
                  </a:solidFill>
                </a:rPr>
                <a:t>Covariate </a:t>
              </a:r>
            </a:p>
            <a:p>
              <a:pPr algn="ctr" eaLnBrk="0" hangingPunct="0"/>
              <a:r>
                <a:rPr lang="sv-SE" b="1" dirty="0" smtClean="0">
                  <a:solidFill>
                    <a:schemeClr val="tx2">
                      <a:lumMod val="75000"/>
                    </a:schemeClr>
                  </a:solidFill>
                </a:rPr>
                <a:t>model</a:t>
              </a:r>
              <a:endParaRPr lang="en-GB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642189" y="3726797"/>
              <a:ext cx="2112262" cy="357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2310" y="2328000"/>
            <a:ext cx="2858530" cy="3248340"/>
            <a:chOff x="-139434" y="911429"/>
            <a:chExt cx="4188916" cy="4644195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882149" y="911429"/>
              <a:ext cx="3167333" cy="2991838"/>
            </a:xfrm>
            <a:prstGeom prst="ellipse">
              <a:avLst/>
            </a:prstGeom>
            <a:solidFill>
              <a:srgbClr val="B3E5FF">
                <a:alpha val="69804"/>
              </a:srgbClr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-139434" y="2752332"/>
              <a:ext cx="3209438" cy="2803292"/>
            </a:xfrm>
            <a:prstGeom prst="ellipse">
              <a:avLst/>
            </a:prstGeom>
            <a:solidFill>
              <a:srgbClr val="CAE8AA">
                <a:alpha val="69804"/>
              </a:srgbClr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05190" y="1584019"/>
              <a:ext cx="1701110" cy="9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sv-SE" b="1" dirty="0">
                  <a:solidFill>
                    <a:srgbClr val="0070C0"/>
                  </a:solidFill>
                </a:rPr>
                <a:t>Structural</a:t>
              </a:r>
            </a:p>
            <a:p>
              <a:pPr algn="ctr" eaLnBrk="0" hangingPunct="0"/>
              <a:r>
                <a:rPr lang="sv-SE" b="1" dirty="0">
                  <a:solidFill>
                    <a:srgbClr val="0070C0"/>
                  </a:solidFill>
                </a:rPr>
                <a:t> model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75290" y="3852768"/>
              <a:ext cx="1988827" cy="924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sv-SE" b="1" dirty="0">
                  <a:solidFill>
                    <a:srgbClr val="00B050"/>
                  </a:solidFill>
                </a:rPr>
                <a:t>Statistical</a:t>
              </a:r>
            </a:p>
            <a:p>
              <a:pPr algn="ctr" eaLnBrk="0" hangingPunct="0"/>
              <a:r>
                <a:rPr lang="sv-SE" b="1" dirty="0">
                  <a:solidFill>
                    <a:srgbClr val="00B050"/>
                  </a:solidFill>
                </a:rPr>
                <a:t>model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81001" y="4427201"/>
              <a:ext cx="2174745" cy="3960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1264391" y="2400257"/>
              <a:ext cx="1663124" cy="3960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ext Placeholder 5"/>
          <p:cNvSpPr txBox="1">
            <a:spLocks/>
          </p:cNvSpPr>
          <p:nvPr/>
        </p:nvSpPr>
        <p:spPr>
          <a:xfrm>
            <a:off x="5812927" y="1247858"/>
            <a:ext cx="5976970" cy="843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14375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763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F9B000"/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4382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5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­"/>
              <a:defRPr sz="160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9B000"/>
              </a:buClr>
              <a:buSzPct val="130000"/>
              <a:buFontTx/>
              <a:buNone/>
              <a:defRPr sz="1600" b="0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1800" b="1" kern="1200" spc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3429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1600" i="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30000"/>
              <a:buFontTx/>
              <a:buNone/>
              <a:defRPr sz="1600" i="1" kern="1200" spc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kern="1200" spc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en-US" dirty="0" smtClean="0"/>
              <a:t>Three main components of a population model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39294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A6FB-992C-4D4A-82E8-1E4C625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smtClean="0"/>
              <a:t>Selection of model type depends on question, data and knowledge of the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378D-3FE9-5648-8B9B-2D6388A89E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F546-5AEA-2246-93F5-02C92BA4F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723787-D3BC-474E-9AD8-4D5EB8E4CE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AEF4FE-D99B-3342-A96F-8BF365EB9D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15" y="1252539"/>
            <a:ext cx="6365613" cy="48212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 dirty="0" smtClean="0"/>
              <a:t>Model types</a:t>
            </a:r>
          </a:p>
          <a:p>
            <a:pPr lvl="1"/>
            <a:r>
              <a:rPr lang="nl-NL" altLang="en-US" sz="1800" dirty="0" smtClean="0"/>
              <a:t>Non-compartmental models</a:t>
            </a:r>
            <a:endParaRPr lang="nl-NL" altLang="en-US" sz="1800" dirty="0"/>
          </a:p>
          <a:p>
            <a:pPr lvl="2"/>
            <a:r>
              <a:rPr lang="nl-NL" altLang="en-US" sz="1800" dirty="0"/>
              <a:t>Basic description of </a:t>
            </a:r>
            <a:r>
              <a:rPr lang="nl-NL" altLang="en-US" sz="1800" dirty="0" smtClean="0"/>
              <a:t>observations </a:t>
            </a:r>
            <a:r>
              <a:rPr lang="nl-NL" altLang="en-US" sz="1800" dirty="0"/>
              <a:t>using </a:t>
            </a:r>
            <a:r>
              <a:rPr lang="nl-NL" altLang="en-US" sz="1800" dirty="0" smtClean="0"/>
              <a:t>linear </a:t>
            </a:r>
            <a:r>
              <a:rPr lang="nl-NL" altLang="en-US" sz="1800" dirty="0"/>
              <a:t>regression</a:t>
            </a:r>
          </a:p>
          <a:p>
            <a:pPr lvl="1"/>
            <a:endParaRPr lang="nl-NL" altLang="en-US" sz="1800" dirty="0" smtClean="0"/>
          </a:p>
          <a:p>
            <a:pPr lvl="1"/>
            <a:r>
              <a:rPr lang="nl-NL" altLang="en-US" sz="1800" dirty="0" smtClean="0"/>
              <a:t>Descriptive compartmental models</a:t>
            </a:r>
            <a:endParaRPr lang="nl-NL" altLang="en-US" sz="1800" dirty="0"/>
          </a:p>
          <a:p>
            <a:pPr lvl="2"/>
            <a:r>
              <a:rPr lang="nl-NL" altLang="en-US" sz="1800" dirty="0"/>
              <a:t>A series of interconnected </a:t>
            </a:r>
            <a:r>
              <a:rPr lang="nl-NL" altLang="en-US" sz="1800" dirty="0" smtClean="0"/>
              <a:t>compartments</a:t>
            </a:r>
            <a:r>
              <a:rPr lang="nl-NL" altLang="en-US" sz="1800" dirty="0"/>
              <a:t> </a:t>
            </a:r>
            <a:r>
              <a:rPr lang="nl-NL" altLang="en-US" sz="1800" dirty="0" smtClean="0"/>
              <a:t>without any </a:t>
            </a:r>
            <a:r>
              <a:rPr lang="nl-NL" altLang="en-US" sz="1800" dirty="0"/>
              <a:t>physiological </a:t>
            </a:r>
            <a:r>
              <a:rPr lang="nl-NL" altLang="en-US" sz="1800" dirty="0" smtClean="0"/>
              <a:t>interpretation</a:t>
            </a:r>
          </a:p>
          <a:p>
            <a:pPr lvl="1"/>
            <a:endParaRPr lang="nl-NL" altLang="en-US" sz="1800" dirty="0" smtClean="0"/>
          </a:p>
          <a:p>
            <a:pPr lvl="1"/>
            <a:r>
              <a:rPr lang="nl-NL" altLang="en-US" sz="1800" dirty="0" smtClean="0"/>
              <a:t>Semi-mechanistic </a:t>
            </a:r>
            <a:r>
              <a:rPr lang="nl-NL" altLang="en-US" sz="1800" dirty="0"/>
              <a:t>compartmental models</a:t>
            </a:r>
          </a:p>
          <a:p>
            <a:pPr lvl="2"/>
            <a:r>
              <a:rPr lang="nl-NL" altLang="en-US" sz="1800" dirty="0"/>
              <a:t>A series of interconnected compartments </a:t>
            </a:r>
            <a:r>
              <a:rPr lang="nl-NL" altLang="en-US" sz="1800" dirty="0" smtClean="0"/>
              <a:t>with some </a:t>
            </a:r>
            <a:r>
              <a:rPr lang="nl-NL" altLang="en-US" sz="1800" dirty="0"/>
              <a:t>physiological interpretation</a:t>
            </a:r>
          </a:p>
          <a:p>
            <a:pPr lvl="1"/>
            <a:endParaRPr lang="nl-NL" altLang="en-US" sz="1800" dirty="0" smtClean="0"/>
          </a:p>
          <a:p>
            <a:pPr lvl="1"/>
            <a:r>
              <a:rPr lang="nl-NL" altLang="en-US" sz="1800" dirty="0" smtClean="0"/>
              <a:t>Systems pharmacology - physiologically based PK models </a:t>
            </a:r>
          </a:p>
          <a:p>
            <a:pPr lvl="2"/>
            <a:r>
              <a:rPr lang="nl-NL" altLang="en-US" sz="1800" dirty="0" smtClean="0"/>
              <a:t>PBPK: A </a:t>
            </a:r>
            <a:r>
              <a:rPr lang="nl-NL" altLang="en-US" sz="1800" dirty="0"/>
              <a:t>series of interconnected compartments </a:t>
            </a:r>
            <a:r>
              <a:rPr lang="nl-NL" altLang="en-US" sz="1800" dirty="0" smtClean="0"/>
              <a:t/>
            </a:r>
            <a:br>
              <a:rPr lang="nl-NL" altLang="en-US" sz="1800" dirty="0" smtClean="0"/>
            </a:br>
            <a:r>
              <a:rPr lang="nl-NL" altLang="en-US" sz="1800" dirty="0" smtClean="0"/>
              <a:t>where each </a:t>
            </a:r>
            <a:r>
              <a:rPr lang="nl-NL" altLang="en-US" sz="1800" dirty="0"/>
              <a:t>compartment represents </a:t>
            </a:r>
            <a:r>
              <a:rPr lang="nl-NL" altLang="en-US" sz="1800" dirty="0" smtClean="0"/>
              <a:t>a </a:t>
            </a:r>
            <a:r>
              <a:rPr lang="nl-NL" altLang="en-US" sz="1800" dirty="0"/>
              <a:t>specific </a:t>
            </a:r>
            <a:r>
              <a:rPr lang="nl-NL" altLang="en-US" sz="1800" dirty="0" smtClean="0"/>
              <a:t>organ</a:t>
            </a:r>
            <a:endParaRPr lang="en-US" sz="1800" dirty="0"/>
          </a:p>
        </p:txBody>
      </p:sp>
      <p:sp>
        <p:nvSpPr>
          <p:cNvPr id="9" name="Isosceles Triangle 8"/>
          <p:cNvSpPr/>
          <p:nvPr/>
        </p:nvSpPr>
        <p:spPr>
          <a:xfrm>
            <a:off x="6939209" y="1690496"/>
            <a:ext cx="1265960" cy="38719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122870" y="1036697"/>
            <a:ext cx="216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/>
              <a:t>Straightforward reporting and interpretation</a:t>
            </a:r>
            <a:endParaRPr lang="nl-N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28557" y="952556"/>
            <a:ext cx="1776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Purely descriptive -</a:t>
            </a:r>
            <a:endParaRPr lang="nl-BE" sz="1400" dirty="0"/>
          </a:p>
          <a:p>
            <a:pPr algn="ctr"/>
            <a:r>
              <a:rPr lang="nl-BE" sz="1400" dirty="0"/>
              <a:t>o</a:t>
            </a:r>
            <a:r>
              <a:rPr lang="nl-BE" sz="1400" dirty="0" smtClean="0"/>
              <a:t>ften limited value in </a:t>
            </a:r>
            <a:br>
              <a:rPr lang="nl-BE" sz="1400" dirty="0" smtClean="0"/>
            </a:br>
            <a:r>
              <a:rPr lang="nl-BE" sz="1400" dirty="0" smtClean="0"/>
              <a:t>predictions </a:t>
            </a:r>
            <a:endParaRPr lang="en-GB" sz="14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0691647" y="1688072"/>
            <a:ext cx="1265960" cy="38719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6395130" y="5619744"/>
            <a:ext cx="2443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/>
              <a:t>Drug independent &amp; systems based; High value predictions and extrapolation possible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89810" y="5619744"/>
            <a:ext cx="14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Time consuming</a:t>
            </a:r>
          </a:p>
          <a:p>
            <a:pPr algn="ctr"/>
            <a:r>
              <a:rPr lang="nl-BE" sz="1400" dirty="0" smtClean="0"/>
              <a:t>(months to years)</a:t>
            </a:r>
            <a:endParaRPr lang="nl-N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67538" y="2167945"/>
            <a:ext cx="2222271" cy="2677656"/>
          </a:xfrm>
          <a:prstGeom prst="rect">
            <a:avLst/>
          </a:prstGeom>
          <a:noFill/>
          <a:ln>
            <a:solidFill>
              <a:srgbClr val="F3B000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u="sng" dirty="0" smtClean="0"/>
              <a:t>Align model type choice to</a:t>
            </a:r>
          </a:p>
          <a:p>
            <a:r>
              <a:rPr lang="nl-BE" sz="1400" dirty="0" smtClean="0"/>
              <a:t>-question</a:t>
            </a:r>
          </a:p>
          <a:p>
            <a:r>
              <a:rPr lang="nl-BE" sz="1400" dirty="0" smtClean="0"/>
              <a:t>-available data</a:t>
            </a:r>
          </a:p>
          <a:p>
            <a:r>
              <a:rPr lang="nl-BE" sz="1400" dirty="0" smtClean="0"/>
              <a:t>-system knowledge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400" dirty="0" smtClean="0">
                <a:sym typeface="Wingdings" panose="05000000000000000000" pitchFamily="2" charset="2"/>
              </a:rPr>
              <a:t>Often feasible to develop/update along with drug development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400" dirty="0" smtClean="0">
                <a:sym typeface="Wingdings" panose="05000000000000000000" pitchFamily="2" charset="2"/>
              </a:rPr>
              <a:t>Discuss assumptions and limitations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400" dirty="0">
                <a:sym typeface="Wingdings" panose="05000000000000000000" pitchFamily="2" charset="2"/>
              </a:rPr>
              <a:t>Predictions possible</a:t>
            </a:r>
            <a:br>
              <a:rPr lang="nl-BE" sz="1400" dirty="0">
                <a:sym typeface="Wingdings" panose="05000000000000000000" pitchFamily="2" charset="2"/>
              </a:rPr>
            </a:br>
            <a:r>
              <a:rPr lang="nl-BE" sz="1400" dirty="0">
                <a:sym typeface="Wingdings" panose="05000000000000000000" pitchFamily="2" charset="2"/>
              </a:rPr>
              <a:t>within </a:t>
            </a:r>
            <a:r>
              <a:rPr lang="nl-BE" sz="1400" dirty="0" smtClean="0">
                <a:sym typeface="Wingdings" panose="05000000000000000000" pitchFamily="2" charset="2"/>
              </a:rPr>
              <a:t>boundaries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837398" y="3684549"/>
            <a:ext cx="6006164" cy="1151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760" y="3120482"/>
            <a:ext cx="10515600" cy="332399"/>
          </a:xfrm>
        </p:spPr>
        <p:txBody>
          <a:bodyPr/>
          <a:lstStyle/>
          <a:p>
            <a:r>
              <a:rPr lang="nl-BE" dirty="0" smtClean="0"/>
              <a:t>Introduction to data exploration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Practical information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smtClean="0"/>
              <a:t>15 June 2022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smtClean="0"/>
              <a:t>Training - Non clinical PKPD data exploration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nl-BE" dirty="0"/>
              <a:t>Link to shiny data exploration application</a:t>
            </a:r>
          </a:p>
          <a:p>
            <a:pPr lvl="1"/>
            <a:r>
              <a:rPr lang="nl-BE" dirty="0"/>
              <a:t>Account creation </a:t>
            </a:r>
            <a:r>
              <a:rPr lang="en-BE" dirty="0"/>
              <a:t>invitation via email address</a:t>
            </a:r>
            <a:endParaRPr lang="en-BE" dirty="0">
              <a:sym typeface="Wingdings" panose="05000000000000000000" pitchFamily="2" charset="2"/>
            </a:endParaRPr>
          </a:p>
          <a:p>
            <a:endParaRPr lang="nl-BE" dirty="0"/>
          </a:p>
          <a:p>
            <a:r>
              <a:rPr lang="nl-BE" dirty="0"/>
              <a:t>Live demonstration</a:t>
            </a:r>
            <a:r>
              <a:rPr lang="en-BE" dirty="0"/>
              <a:t> by Sven Hoefman</a:t>
            </a:r>
            <a:r>
              <a:rPr lang="nl-BE" dirty="0"/>
              <a:t>: use of application</a:t>
            </a:r>
            <a:endParaRPr lang="en-BE" dirty="0"/>
          </a:p>
          <a:p>
            <a:pPr lvl="1"/>
            <a:r>
              <a:rPr lang="en-BE" dirty="0"/>
              <a:t>App developer (Richard Hooijmaijers) available online during course for help</a:t>
            </a:r>
          </a:p>
          <a:p>
            <a:endParaRPr lang="en-BE" dirty="0"/>
          </a:p>
          <a:p>
            <a:r>
              <a:rPr lang="en-BE" dirty="0"/>
              <a:t>App remains accessible for certain period of time to allow participants to </a:t>
            </a:r>
            <a:r>
              <a:rPr lang="en-BE" dirty="0" smtClean="0"/>
              <a:t>complete / re-visit exercises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7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9926f1aab91f4f6fd48635eda980d9413040"/>
</p:tagLst>
</file>

<file path=ppt/theme/theme1.xml><?xml version="1.0" encoding="utf-8"?>
<a:theme xmlns:a="http://schemas.openxmlformats.org/drawingml/2006/main" name="First Slide Theme">
  <a:themeElements>
    <a:clrScheme name="LAPP Nieuw">
      <a:dk1>
        <a:srgbClr val="1D1D1B"/>
      </a:dk1>
      <a:lt1>
        <a:sysClr val="window" lastClr="FFFFFF"/>
      </a:lt1>
      <a:dk2>
        <a:srgbClr val="E7AF19"/>
      </a:dk2>
      <a:lt2>
        <a:srgbClr val="9D9D9C"/>
      </a:lt2>
      <a:accent1>
        <a:srgbClr val="E7AF19"/>
      </a:accent1>
      <a:accent2>
        <a:srgbClr val="009FE3"/>
      </a:accent2>
      <a:accent3>
        <a:srgbClr val="009767"/>
      </a:accent3>
      <a:accent4>
        <a:srgbClr val="E50069"/>
      </a:accent4>
      <a:accent5>
        <a:srgbClr val="1D1D1B"/>
      </a:accent5>
      <a:accent6>
        <a:srgbClr val="9D9D9C"/>
      </a:accent6>
      <a:hlink>
        <a:srgbClr val="F9B000"/>
      </a:hlink>
      <a:folHlink>
        <a:srgbClr val="B15928"/>
      </a:folHlink>
    </a:clrScheme>
    <a:fontScheme name="Aangepast 38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PP template 20180514.potx" id="{ABEFAA8B-2CDB-41BA-8BEF-BE74B7599545}" vid="{663551A5-CF3F-4FD2-8E5B-61AF1A8C2738}"/>
    </a:ext>
  </a:extLst>
</a:theme>
</file>

<file path=ppt/theme/theme2.xml><?xml version="1.0" encoding="utf-8"?>
<a:theme xmlns:a="http://schemas.openxmlformats.org/drawingml/2006/main" name="LAPP General Theme">
  <a:themeElements>
    <a:clrScheme name="LAPP Nieuw">
      <a:dk1>
        <a:srgbClr val="1D1D1B"/>
      </a:dk1>
      <a:lt1>
        <a:sysClr val="window" lastClr="FFFFFF"/>
      </a:lt1>
      <a:dk2>
        <a:srgbClr val="E7AF19"/>
      </a:dk2>
      <a:lt2>
        <a:srgbClr val="9D9D9C"/>
      </a:lt2>
      <a:accent1>
        <a:srgbClr val="E7AF19"/>
      </a:accent1>
      <a:accent2>
        <a:srgbClr val="009FE3"/>
      </a:accent2>
      <a:accent3>
        <a:srgbClr val="009767"/>
      </a:accent3>
      <a:accent4>
        <a:srgbClr val="E50069"/>
      </a:accent4>
      <a:accent5>
        <a:srgbClr val="1D1D1B"/>
      </a:accent5>
      <a:accent6>
        <a:srgbClr val="9D9D9C"/>
      </a:accent6>
      <a:hlink>
        <a:srgbClr val="F9B000"/>
      </a:hlink>
      <a:folHlink>
        <a:srgbClr val="B15928"/>
      </a:folHlink>
    </a:clrScheme>
    <a:fontScheme name="Aangepast 46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PP template 20180514.potx" id="{ABEFAA8B-2CDB-41BA-8BEF-BE74B7599545}" vid="{94BBA59C-D314-4C79-BC86-C5C58588B9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93521</TotalTime>
  <Words>1836</Words>
  <Application>Microsoft Office PowerPoint</Application>
  <PresentationFormat>Widescreen</PresentationFormat>
  <Paragraphs>415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宋体</vt:lpstr>
      <vt:lpstr>Arial</vt:lpstr>
      <vt:lpstr>Calibri</vt:lpstr>
      <vt:lpstr>Farah</vt:lpstr>
      <vt:lpstr>Segoe UI Light</vt:lpstr>
      <vt:lpstr>Times New Roman</vt:lpstr>
      <vt:lpstr>Wingdings</vt:lpstr>
      <vt:lpstr>First Slide Theme</vt:lpstr>
      <vt:lpstr>LAPP General Theme</vt:lpstr>
      <vt:lpstr>PowerPoint Presentation</vt:lpstr>
      <vt:lpstr>Hands on training Non Clinical PKPD data exploration</vt:lpstr>
      <vt:lpstr>Concepts</vt:lpstr>
      <vt:lpstr>Population modelling: Illustrative example</vt:lpstr>
      <vt:lpstr>PK-PD-Effect integrated modeling</vt:lpstr>
      <vt:lpstr>Population modeling as a tool to integrate and summarize PK-PD-Response knowledge</vt:lpstr>
      <vt:lpstr>Selection of model type depends on question, data and knowledge of the system</vt:lpstr>
      <vt:lpstr>Introduction to data exploration app</vt:lpstr>
      <vt:lpstr>Practical information</vt:lpstr>
      <vt:lpstr>Data exploration shiny app: essentials</vt:lpstr>
      <vt:lpstr>Explanation of dataset column names</vt:lpstr>
      <vt:lpstr>Hands on introduction</vt:lpstr>
      <vt:lpstr>Fictive non clinical drug development case – Compound properties</vt:lpstr>
      <vt:lpstr>Fictive study data availability</vt:lpstr>
      <vt:lpstr>Purpose / goal(s) during each step</vt:lpstr>
      <vt:lpstr>Step 1: Assess variability between and within animals</vt:lpstr>
      <vt:lpstr>Step 2: Compare effect of administration routes on PK</vt:lpstr>
      <vt:lpstr>Step 3: inter-species PK variability for mAbs and its causes</vt:lpstr>
      <vt:lpstr>Step 4: Translational PKPD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Teun Post</dc:creator>
  <cp:keywords/>
  <dc:description/>
  <cp:lastModifiedBy>Tamara van Steeg</cp:lastModifiedBy>
  <cp:revision>3001</cp:revision>
  <dcterms:created xsi:type="dcterms:W3CDTF">2018-05-14T08:49:49Z</dcterms:created>
  <dcterms:modified xsi:type="dcterms:W3CDTF">2022-06-20T09:53:49Z</dcterms:modified>
  <cp:category/>
</cp:coreProperties>
</file>