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  <p:bold r:id="rId18"/>
    </p:embeddedFont>
    <p:embeddedFont>
      <p:font typeface="Inter SemiBold" panose="020B0604020202020204" charset="0"/>
      <p:regular r:id="rId19"/>
      <p:bold r:id="rId20"/>
    </p:embeddedFont>
    <p:embeddedFont>
      <p:font typeface="Mulish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yaeY55BDJV5HvGJM0ofd70h8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ebd08c03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5ebd08c03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Explication du modèle SVD → Modèle type pour les problématiques de recommandation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0.jp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13" Type="http://schemas.openxmlformats.org/officeDocument/2006/relationships/image" Target="../media/image42.jp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8.png"/><Relationship Id="rId5" Type="http://schemas.openxmlformats.org/officeDocument/2006/relationships/image" Target="../media/image26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32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Data Lead</a:t>
            </a:r>
            <a:endParaRPr sz="3200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574337" y="2017610"/>
            <a:ext cx="4524136" cy="225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4400" dirty="0"/>
              <a:t>Netflix recommandation engine </a:t>
            </a:r>
            <a:endParaRPr sz="1100"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7249208" y="333625"/>
            <a:ext cx="1733984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fr-FR" sz="1600" b="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ABBAS Billel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837" y="3485831"/>
            <a:ext cx="2258291" cy="127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9606" y="1657669"/>
            <a:ext cx="1654752" cy="165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>
            <a:spLocks noGrp="1"/>
          </p:cNvSpPr>
          <p:nvPr>
            <p:ph type="ctrTitle" idx="4294967295"/>
          </p:nvPr>
        </p:nvSpPr>
        <p:spPr>
          <a:xfrm>
            <a:off x="1089725" y="19707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52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 ?</a:t>
            </a:r>
            <a:endParaRPr sz="5200" b="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69" name="Google Shape;2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76173" y="245850"/>
            <a:ext cx="8520600" cy="841800"/>
          </a:xfrm>
          <a:prstGeom prst="rect">
            <a:avLst/>
          </a:prstGeom>
          <a:solidFill>
            <a:srgbClr val="3FDA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Project goals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76175" y="1279100"/>
            <a:ext cx="89217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9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 an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artificial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intelligence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engine 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« FASTAPI »</a:t>
            </a:r>
            <a:endParaRPr sz="1700" b="0" i="0" u="none" strike="noStrike" cap="none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1700" b="0" i="0" u="none" strike="noStrike" cap="none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Set up an infrastructure to process real-time user interactions on the platform 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« Kafka - Producer »</a:t>
            </a:r>
            <a:endParaRPr sz="1700" b="0" i="0" u="none" strike="noStrike" cap="none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1700" b="0" i="0" u="none" strike="noStrike" cap="none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Automatically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real-time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soon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as the user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finishes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watching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movie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« Kafka - Consumer »</a:t>
            </a:r>
            <a:endParaRPr sz="1700" b="0" i="0" u="none" strike="noStrike" cap="none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040275" y="4045374"/>
            <a:ext cx="7284152" cy="3077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fr-F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-FR" sz="1400" b="1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https://app.jedha.co/course/final-projects-l/netflix-automation-engine-l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25ebd08c039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5ebd08c039_0_8"/>
          <p:cNvSpPr txBox="1"/>
          <p:nvPr/>
        </p:nvSpPr>
        <p:spPr>
          <a:xfrm>
            <a:off x="3380426" y="1925419"/>
            <a:ext cx="23831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Global diagram</a:t>
            </a:r>
            <a:endParaRPr sz="2500" b="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4057" y="2337612"/>
            <a:ext cx="683904" cy="30775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1123751" y="1260916"/>
            <a:ext cx="1165500" cy="699300"/>
          </a:xfrm>
          <a:prstGeom prst="roundRect">
            <a:avLst>
              <a:gd name="adj" fmla="val 10000"/>
            </a:avLst>
          </a:prstGeom>
          <a:solidFill>
            <a:srgbClr val="FFAA3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1144233" y="1281399"/>
            <a:ext cx="11244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 data &amp; Machine Learning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405805" y="1466046"/>
            <a:ext cx="247200" cy="28890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FFD2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2405805" y="1523855"/>
            <a:ext cx="173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2755457" y="1260916"/>
            <a:ext cx="1165500" cy="699300"/>
          </a:xfrm>
          <a:prstGeom prst="roundRect">
            <a:avLst>
              <a:gd name="adj" fmla="val 10000"/>
            </a:avLst>
          </a:prstGeom>
          <a:solidFill>
            <a:srgbClr val="FFAA3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2775940" y="1281399"/>
            <a:ext cx="11244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FASTAPI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4037512" y="1466046"/>
            <a:ext cx="247200" cy="28890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FFD2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4037512" y="1523855"/>
            <a:ext cx="173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4387164" y="1260916"/>
            <a:ext cx="1165500" cy="699300"/>
          </a:xfrm>
          <a:prstGeom prst="roundRect">
            <a:avLst>
              <a:gd name="adj" fmla="val 10000"/>
            </a:avLst>
          </a:prstGeom>
          <a:solidFill>
            <a:srgbClr val="FFAA3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4407646" y="1281399"/>
            <a:ext cx="11244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 (Producer + Consumer)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5669219" y="1466046"/>
            <a:ext cx="247200" cy="28890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FFD2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69219" y="1523855"/>
            <a:ext cx="173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4387170" y="3195804"/>
            <a:ext cx="1165500" cy="699300"/>
          </a:xfrm>
          <a:prstGeom prst="roundRect">
            <a:avLst>
              <a:gd name="adj" fmla="val 10000"/>
            </a:avLst>
          </a:prstGeom>
          <a:solidFill>
            <a:srgbClr val="FFAA3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4387185" y="3216363"/>
            <a:ext cx="11655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Dag - Airflow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757" y="2902043"/>
            <a:ext cx="730248" cy="295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6932" y="3361380"/>
            <a:ext cx="683898" cy="36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7">
            <a:alphaModFix/>
          </a:blip>
          <a:srcRect t="17275" b="19842"/>
          <a:stretch/>
        </p:blipFill>
        <p:spPr>
          <a:xfrm>
            <a:off x="4580035" y="2170499"/>
            <a:ext cx="762829" cy="47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84731" y="2276726"/>
            <a:ext cx="1115609" cy="2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 descr="What is Apache Airflow? An Overview – Data Liftof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86917" y="4043131"/>
            <a:ext cx="932158" cy="35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 descr="A black and white logo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16419" y="2182024"/>
            <a:ext cx="1439270" cy="430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6019038" y="1251002"/>
            <a:ext cx="1165500" cy="6993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3"/>
          <p:cNvCxnSpPr>
            <a:stCxn id="95" idx="0"/>
            <a:endCxn id="99" idx="2"/>
          </p:cNvCxnSpPr>
          <p:nvPr/>
        </p:nvCxnSpPr>
        <p:spPr>
          <a:xfrm flipH="1" flipV="1">
            <a:off x="3342536" y="2527901"/>
            <a:ext cx="1627399" cy="6884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3"/>
          <p:cNvCxnSpPr>
            <a:stCxn id="95" idx="0"/>
            <a:endCxn id="98" idx="2"/>
          </p:cNvCxnSpPr>
          <p:nvPr/>
        </p:nvCxnSpPr>
        <p:spPr>
          <a:xfrm rot="10800000">
            <a:off x="4961535" y="2650263"/>
            <a:ext cx="8400" cy="5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3"/>
          <p:cNvCxnSpPr>
            <a:stCxn id="95" idx="0"/>
            <a:endCxn id="101" idx="2"/>
          </p:cNvCxnSpPr>
          <p:nvPr/>
        </p:nvCxnSpPr>
        <p:spPr>
          <a:xfrm flipV="1">
            <a:off x="4969935" y="2612071"/>
            <a:ext cx="1666119" cy="6042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759750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Preprocessing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500" b="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&amp; Machine Learning Model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30529" y="1436032"/>
            <a:ext cx="3816859" cy="30773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 = Clean Data, Feature Engineering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353830" y="2459971"/>
            <a:ext cx="929725" cy="929725"/>
            <a:chOff x="2495750" y="2700800"/>
            <a:chExt cx="929725" cy="929725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95750" y="2700800"/>
              <a:ext cx="472525" cy="47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48150" y="2853200"/>
              <a:ext cx="472525" cy="47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00550" y="3005600"/>
              <a:ext cx="472525" cy="47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52950" y="3158000"/>
              <a:ext cx="472525" cy="472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4"/>
          <p:cNvSpPr/>
          <p:nvPr/>
        </p:nvSpPr>
        <p:spPr>
          <a:xfrm>
            <a:off x="1361207" y="2778607"/>
            <a:ext cx="1494347" cy="3077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823" y="2471750"/>
            <a:ext cx="897900" cy="89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270" y="1889759"/>
            <a:ext cx="1021056" cy="46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6115" y="3106615"/>
            <a:ext cx="57912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262270" y="3622158"/>
            <a:ext cx="102128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* ~500M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2710754" y="3592592"/>
            <a:ext cx="12881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Data_cleanead.csv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1.2Go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36571" y="2534744"/>
            <a:ext cx="847746" cy="768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0305" y="2471750"/>
            <a:ext cx="897900" cy="89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4563236" y="3592592"/>
            <a:ext cx="12881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Data_cleanead.csv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1.2Go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5650473" y="2782026"/>
            <a:ext cx="531190" cy="3077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7194134" y="2782026"/>
            <a:ext cx="513959" cy="3245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" descr="Svd File Icon - Download in Line Styl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17910" y="2366875"/>
            <a:ext cx="1154889" cy="11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7817910" y="3592592"/>
            <a:ext cx="12881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model.pkl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550M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5355309" y="1440156"/>
            <a:ext cx="2957540" cy="30773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 = machine learning model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515028" y="4036845"/>
            <a:ext cx="45909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Train an SVD model capable of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taking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the user identifier (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cust_id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) as input and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predicting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ratings for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movies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the user has not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yet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watched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4" descr="User - Free social ic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09686" y="4442109"/>
            <a:ext cx="403980" cy="40398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/>
          <p:nvPr/>
        </p:nvSpPr>
        <p:spPr>
          <a:xfrm>
            <a:off x="5920724" y="4471563"/>
            <a:ext cx="1471522" cy="3245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3459" y="4382614"/>
            <a:ext cx="719390" cy="499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145;p5">
            <a:extLst>
              <a:ext uri="{FF2B5EF4-FFF2-40B4-BE49-F238E27FC236}">
                <a16:creationId xmlns:a16="http://schemas.microsoft.com/office/drawing/2014/main" id="{9F7DFB7F-FB21-4FAB-B104-F67AF5E0A124}"/>
              </a:ext>
            </a:extLst>
          </p:cNvPr>
          <p:cNvCxnSpPr>
            <a:cxnSpLocks/>
          </p:cNvCxnSpPr>
          <p:nvPr/>
        </p:nvCxnSpPr>
        <p:spPr>
          <a:xfrm>
            <a:off x="4410836" y="1419378"/>
            <a:ext cx="0" cy="3472647"/>
          </a:xfrm>
          <a:prstGeom prst="straightConnector1">
            <a:avLst/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FASTAPI</a:t>
            </a:r>
            <a:endParaRPr sz="2500" b="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>
            <a:off x="3430772" y="1438940"/>
            <a:ext cx="0" cy="2346251"/>
          </a:xfrm>
          <a:prstGeom prst="straightConnector1">
            <a:avLst/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5"/>
          <p:cNvCxnSpPr/>
          <p:nvPr/>
        </p:nvCxnSpPr>
        <p:spPr>
          <a:xfrm>
            <a:off x="5252485" y="1438940"/>
            <a:ext cx="0" cy="2346251"/>
          </a:xfrm>
          <a:prstGeom prst="straightConnector1">
            <a:avLst/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2302" y="2200713"/>
            <a:ext cx="1458653" cy="32841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3956540" y="2843711"/>
            <a:ext cx="891907" cy="33855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app.py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2587256" y="2634362"/>
            <a:ext cx="439478" cy="324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5660319" y="2634362"/>
            <a:ext cx="439478" cy="324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5" descr="Svd File Icon - Download in Line Styl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504" y="1057185"/>
            <a:ext cx="1154889" cy="11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902504" y="2282902"/>
            <a:ext cx="12881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model.pkl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00969" y="1004624"/>
            <a:ext cx="2604122" cy="299827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5656524" y="4227695"/>
            <a:ext cx="34858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For each customer identifier as input, the FastAPI predicts the top 10 movies based on the estimated score, in ascending order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382235" y="2690170"/>
            <a:ext cx="304798" cy="329676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7774" y="3232133"/>
            <a:ext cx="897900" cy="89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952670" y="4227695"/>
            <a:ext cx="12881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data_reco.csv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6337005" y="560979"/>
            <a:ext cx="1403497" cy="20005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http://localhost:4000/docs#/</a:t>
            </a:r>
            <a:endParaRPr sz="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4537375" y="2586700"/>
            <a:ext cx="10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ctrTitle" idx="4294967295"/>
          </p:nvPr>
        </p:nvSpPr>
        <p:spPr>
          <a:xfrm>
            <a:off x="1193264" y="40925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Kafka - Confluent</a:t>
            </a:r>
            <a:endParaRPr sz="2500" b="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6"/>
          <p:cNvCxnSpPr/>
          <p:nvPr/>
        </p:nvCxnSpPr>
        <p:spPr>
          <a:xfrm>
            <a:off x="4433578" y="1694137"/>
            <a:ext cx="0" cy="1132811"/>
          </a:xfrm>
          <a:prstGeom prst="straightConnector1">
            <a:avLst/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0404" y="1887948"/>
            <a:ext cx="863452" cy="863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6"/>
          <p:cNvCxnSpPr/>
          <p:nvPr/>
        </p:nvCxnSpPr>
        <p:spPr>
          <a:xfrm>
            <a:off x="5713029" y="1694137"/>
            <a:ext cx="0" cy="1132811"/>
          </a:xfrm>
          <a:prstGeom prst="straightConnector1">
            <a:avLst/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6350" y="2798252"/>
            <a:ext cx="983949" cy="98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57430" y="653193"/>
            <a:ext cx="253104" cy="276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 txBox="1"/>
          <p:nvPr/>
        </p:nvSpPr>
        <p:spPr>
          <a:xfrm>
            <a:off x="4393977" y="675390"/>
            <a:ext cx="86345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 S3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 rot="-5400000">
            <a:off x="4834594" y="1218971"/>
            <a:ext cx="369333" cy="23324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6"/>
          <p:cNvGrpSpPr/>
          <p:nvPr/>
        </p:nvGrpSpPr>
        <p:grpSpPr>
          <a:xfrm>
            <a:off x="52" y="1535412"/>
            <a:ext cx="4312970" cy="1471250"/>
            <a:chOff x="52" y="282205"/>
            <a:chExt cx="4312970" cy="1471250"/>
          </a:xfrm>
        </p:grpSpPr>
        <p:sp>
          <p:nvSpPr>
            <p:cNvPr id="174" name="Google Shape;174;p6"/>
            <p:cNvSpPr/>
            <p:nvPr/>
          </p:nvSpPr>
          <p:spPr>
            <a:xfrm>
              <a:off x="420830" y="282205"/>
              <a:ext cx="1683110" cy="147125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FFE2CD">
                <a:alpha val="89411"/>
              </a:srgbClr>
            </a:solidFill>
            <a:ln w="25400" cap="flat" cmpd="sng">
              <a:solidFill>
                <a:srgbClr val="FFE2CD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841607" y="502893"/>
              <a:ext cx="820516" cy="1029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5075" rIns="10150" bIns="50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real-time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2" y="597052"/>
              <a:ext cx="841555" cy="841555"/>
            </a:xfrm>
            <a:prstGeom prst="ellipse">
              <a:avLst/>
            </a:prstGeom>
            <a:solidFill>
              <a:srgbClr val="FFAA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123295" y="720295"/>
              <a:ext cx="595069" cy="595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 Jedha Netflix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629912" y="282205"/>
              <a:ext cx="1683110" cy="147125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FFE2CD">
                <a:alpha val="89411"/>
              </a:srgbClr>
            </a:solidFill>
            <a:ln w="25400" cap="flat" cmpd="sng">
              <a:solidFill>
                <a:srgbClr val="FFE2CD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3050690" y="502893"/>
              <a:ext cx="820516" cy="1029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5075" rIns="10150" bIns="50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Retrieve live data every </a:t>
              </a:r>
              <a:r>
                <a:rPr lang="fr-FR" sz="800" b="1" i="0" u="none" strike="noStrike" cap="none">
                  <a:solidFill>
                    <a:srgbClr val="000000"/>
                  </a:solidFill>
                  <a:highlight>
                    <a:srgbClr val="C0C0C0"/>
                  </a:highlight>
                  <a:latin typeface="Arial"/>
                  <a:ea typeface="Arial"/>
                  <a:cs typeface="Arial"/>
                  <a:sym typeface="Arial"/>
                </a:rPr>
                <a:t>20 sec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209135" y="597052"/>
              <a:ext cx="841555" cy="841555"/>
            </a:xfrm>
            <a:prstGeom prst="ellipse">
              <a:avLst/>
            </a:prstGeom>
            <a:solidFill>
              <a:srgbClr val="FFAA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2332378" y="720295"/>
              <a:ext cx="595069" cy="595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6058" y="2805984"/>
            <a:ext cx="947786" cy="37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6"/>
          <p:cNvGrpSpPr/>
          <p:nvPr/>
        </p:nvGrpSpPr>
        <p:grpSpPr>
          <a:xfrm>
            <a:off x="5929327" y="1470622"/>
            <a:ext cx="2937031" cy="1598507"/>
            <a:chOff x="0" y="0"/>
            <a:chExt cx="2937031" cy="1598507"/>
          </a:xfrm>
        </p:grpSpPr>
        <p:sp>
          <p:nvSpPr>
            <p:cNvPr id="184" name="Google Shape;184;p6"/>
            <p:cNvSpPr/>
            <p:nvPr/>
          </p:nvSpPr>
          <p:spPr>
            <a:xfrm>
              <a:off x="252914" y="0"/>
              <a:ext cx="2684117" cy="159850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FFE2CD">
                <a:alpha val="89411"/>
              </a:srgbClr>
            </a:solidFill>
            <a:ln w="25400" cap="flat" cmpd="sng">
              <a:solidFill>
                <a:srgbClr val="FFE2CD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923943" y="239776"/>
              <a:ext cx="1453611" cy="1118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5075" rIns="10150" bIns="5075" anchor="ctr" anchorCtr="0">
              <a:noAutofit/>
            </a:bodyPr>
            <a:lstStyle/>
            <a:p>
              <a:pPr marL="57150" marR="0" lvl="1" indent="-57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API_netflix_reco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15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Consume live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15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the data in PostgreSQL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0" y="347749"/>
              <a:ext cx="914346" cy="914346"/>
            </a:xfrm>
            <a:prstGeom prst="ellipse">
              <a:avLst/>
            </a:prstGeom>
            <a:solidFill>
              <a:srgbClr val="FFAA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133903" y="481652"/>
              <a:ext cx="646540" cy="646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Consumer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8" name="Google Shape;18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29281" y="2536378"/>
            <a:ext cx="467401" cy="25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 descr="User - Free social ic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16066" y="3249671"/>
            <a:ext cx="276714" cy="27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3401702" y="3245332"/>
            <a:ext cx="1054143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68237" y="3181934"/>
            <a:ext cx="545233" cy="37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 descr="User - Free social ic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29379" y="3241099"/>
            <a:ext cx="276714" cy="27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6533931" y="3260997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7621706" y="3271542"/>
            <a:ext cx="367389" cy="231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74026" y="3181934"/>
            <a:ext cx="367388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89112" y="4159428"/>
            <a:ext cx="545233" cy="301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 rot="5400000">
            <a:off x="8356186" y="3789159"/>
            <a:ext cx="369333" cy="23324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6" descr="Database DB icon PNG and SVG Vector Free Downloa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37575" y="4460759"/>
            <a:ext cx="248305" cy="3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/>
          <p:nvPr/>
        </p:nvSpPr>
        <p:spPr>
          <a:xfrm rot="5400000">
            <a:off x="2937779" y="2930158"/>
            <a:ext cx="239875" cy="2244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5651445" y="3263082"/>
            <a:ext cx="313405" cy="2289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 rot="5400000">
            <a:off x="6160241" y="2935418"/>
            <a:ext cx="230312" cy="2234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08369" y="4495900"/>
            <a:ext cx="859949" cy="231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/>
          <p:nvPr/>
        </p:nvSpPr>
        <p:spPr>
          <a:xfrm rot="10800000">
            <a:off x="7569197" y="4495916"/>
            <a:ext cx="367500" cy="23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 rot="10800000">
            <a:off x="5969767" y="4495933"/>
            <a:ext cx="367500" cy="23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323053" y="4358133"/>
            <a:ext cx="475619" cy="50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535431" y="4345753"/>
            <a:ext cx="618794" cy="3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546222" y="1678625"/>
            <a:ext cx="1054150" cy="38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DAG </a:t>
            </a:r>
            <a:r>
              <a:rPr lang="fr-FR" sz="2500" b="0" i="0" u="none" strike="noStrike" cap="none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Airflow</a:t>
            </a:r>
            <a:endParaRPr sz="2500" b="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7" descr="What is Apache Airflow? An Overview – Data Liftof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430" y="925983"/>
            <a:ext cx="1218790" cy="470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7"/>
          <p:cNvGrpSpPr/>
          <p:nvPr/>
        </p:nvGrpSpPr>
        <p:grpSpPr>
          <a:xfrm>
            <a:off x="-112681" y="1162127"/>
            <a:ext cx="3358022" cy="1710613"/>
            <a:chOff x="489299" y="0"/>
            <a:chExt cx="3358022" cy="1710613"/>
          </a:xfrm>
        </p:grpSpPr>
        <p:sp>
          <p:nvSpPr>
            <p:cNvPr id="217" name="Google Shape;217;p7"/>
            <p:cNvSpPr/>
            <p:nvPr/>
          </p:nvSpPr>
          <p:spPr>
            <a:xfrm>
              <a:off x="711186" y="0"/>
              <a:ext cx="3136135" cy="1710613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FFE2CD">
                <a:alpha val="89411"/>
              </a:srgbClr>
            </a:solidFill>
            <a:ln w="25400" cap="flat" cmpd="sng">
              <a:solidFill>
                <a:srgbClr val="FFE2CD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1495220" y="256592"/>
              <a:ext cx="1753386" cy="1197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5075" rIns="10150" bIns="5075" anchor="ctr" anchorCtr="0">
              <a:noAutofit/>
            </a:bodyPr>
            <a:lstStyle/>
            <a:p>
              <a:pPr marL="57150" marR="0" lvl="1" indent="-57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airflow webserver -p 8080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15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airflow scheduler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489299" y="355454"/>
              <a:ext cx="978470" cy="978470"/>
            </a:xfrm>
            <a:prstGeom prst="ellipse">
              <a:avLst/>
            </a:prstGeom>
            <a:solidFill>
              <a:srgbClr val="FFAA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632593" y="498748"/>
              <a:ext cx="691882" cy="691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fr-FR" sz="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Launch   « </a:t>
              </a:r>
              <a:r>
                <a:rPr lang="fr-FR" sz="8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daily_dag</a:t>
              </a:r>
              <a:r>
                <a:rPr lang="fr-FR" sz="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»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7"/>
          <p:cNvSpPr txBox="1"/>
          <p:nvPr/>
        </p:nvSpPr>
        <p:spPr>
          <a:xfrm>
            <a:off x="3320218" y="1613750"/>
            <a:ext cx="2827304" cy="830956"/>
          </a:xfrm>
          <a:prstGeom prst="rect">
            <a:avLst/>
          </a:prstGeom>
          <a:noFill/>
          <a:ln w="1905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fr-FR" sz="800" b="1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python3 ../dags/FASTAPI/app.py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fr-FR" sz="800" b="1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python3 ../dags/kafka_netflix/producer.py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fr-FR" sz="800" b="1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python3 ../dags/kafka_netflix/consumer.py</a:t>
            </a:r>
            <a:endParaRPr sz="800" b="1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6229965" y="1084898"/>
            <a:ext cx="429915" cy="1710613"/>
          </a:xfrm>
          <a:prstGeom prst="rightArrow">
            <a:avLst>
              <a:gd name="adj1" fmla="val 70000"/>
              <a:gd name="adj2" fmla="val 50000"/>
            </a:avLst>
          </a:prstGeom>
          <a:solidFill>
            <a:srgbClr val="FFE2CD">
              <a:alpha val="89411"/>
            </a:srgbClr>
          </a:solidFill>
          <a:ln w="25400" cap="flat" cmpd="sng">
            <a:solidFill>
              <a:srgbClr val="FFE2CD">
                <a:alpha val="8941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631" y="2637166"/>
            <a:ext cx="2293675" cy="102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70099" y="199953"/>
            <a:ext cx="1160889" cy="133760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/>
          <p:nvPr/>
        </p:nvSpPr>
        <p:spPr>
          <a:xfrm>
            <a:off x="6790089" y="254476"/>
            <a:ext cx="452344" cy="4401344"/>
          </a:xfrm>
          <a:prstGeom prst="leftBrace">
            <a:avLst>
              <a:gd name="adj1" fmla="val 8333"/>
              <a:gd name="adj2" fmla="val 39439"/>
            </a:avLst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40384" y="2043252"/>
            <a:ext cx="2003615" cy="48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40384" y="3060800"/>
            <a:ext cx="1884098" cy="9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7"/>
          <p:cNvSpPr/>
          <p:nvPr/>
        </p:nvSpPr>
        <p:spPr>
          <a:xfrm>
            <a:off x="7928623" y="1687975"/>
            <a:ext cx="243840" cy="24212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7928623" y="2637166"/>
            <a:ext cx="243840" cy="24212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7960513" y="4126819"/>
            <a:ext cx="243840" cy="24212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33552" y="4484085"/>
            <a:ext cx="253104" cy="27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7"/>
          <p:cNvSpPr txBox="1"/>
          <p:nvPr/>
        </p:nvSpPr>
        <p:spPr>
          <a:xfrm>
            <a:off x="7470099" y="4506282"/>
            <a:ext cx="86345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 S3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4021475" y="1341759"/>
            <a:ext cx="15011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bash_command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</a:t>
            </a:r>
            <a:r>
              <a:rPr lang="fr-FR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fr-FR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sz="2500" b="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8" descr="Full Amazon S3 Guide (2020) | Logica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17" y="2656392"/>
            <a:ext cx="459114" cy="45911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"/>
          <p:cNvSpPr txBox="1"/>
          <p:nvPr/>
        </p:nvSpPr>
        <p:spPr>
          <a:xfrm>
            <a:off x="-146819" y="2399052"/>
            <a:ext cx="1220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Datalake</a:t>
            </a:r>
            <a:endParaRPr sz="1000" b="1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-146819" y="1680970"/>
            <a:ext cx="1220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Database</a:t>
            </a:r>
            <a:endParaRPr sz="1000" b="1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44" name="Google Shape;244;p8" descr="Database DB icon PNG and SVG Vector Free Downloa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198" y="1947095"/>
            <a:ext cx="293534" cy="3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/>
          <p:nvPr/>
        </p:nvSpPr>
        <p:spPr>
          <a:xfrm>
            <a:off x="912319" y="2340719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85847" y="2221517"/>
            <a:ext cx="1219306" cy="46943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8"/>
          <p:cNvSpPr/>
          <p:nvPr/>
        </p:nvSpPr>
        <p:spPr>
          <a:xfrm>
            <a:off x="2853865" y="2340719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8" descr="Api - Icônes ordinateur gratuit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24688" y="1547680"/>
            <a:ext cx="548000" cy="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8" descr="Résultat d’images pour netflix use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69965" y="2208210"/>
            <a:ext cx="1219307" cy="77008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8"/>
          <p:cNvSpPr/>
          <p:nvPr/>
        </p:nvSpPr>
        <p:spPr>
          <a:xfrm>
            <a:off x="4802293" y="2425361"/>
            <a:ext cx="139129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40593" y="1742829"/>
            <a:ext cx="2435120" cy="141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60387" y="1059838"/>
            <a:ext cx="396274" cy="3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/>
          <p:nvPr/>
        </p:nvSpPr>
        <p:spPr>
          <a:xfrm>
            <a:off x="7415659" y="1142459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/>
          <p:nvPr/>
        </p:nvSpPr>
        <p:spPr>
          <a:xfrm rot="-5400000">
            <a:off x="6425429" y="1711845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 rot="5400000">
            <a:off x="8439745" y="1711846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58542" y="1088722"/>
            <a:ext cx="528683" cy="3673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8"/>
          <p:cNvSpPr/>
          <p:nvPr/>
        </p:nvSpPr>
        <p:spPr>
          <a:xfrm rot="5400000">
            <a:off x="7589974" y="3321033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"/>
          <p:cNvSpPr/>
          <p:nvPr/>
        </p:nvSpPr>
        <p:spPr>
          <a:xfrm rot="5400000">
            <a:off x="264270" y="3350107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8" descr="A red paper boat with black tex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37426" y="3957096"/>
            <a:ext cx="1665867" cy="9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8"/>
          <p:cNvSpPr txBox="1"/>
          <p:nvPr/>
        </p:nvSpPr>
        <p:spPr>
          <a:xfrm>
            <a:off x="553964" y="3380092"/>
            <a:ext cx="94900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Dataviz</a:t>
            </a:r>
            <a:endParaRPr/>
          </a:p>
        </p:txBody>
      </p:sp>
      <p:sp>
        <p:nvSpPr>
          <p:cNvPr id="262" name="Google Shape;262;p8"/>
          <p:cNvSpPr/>
          <p:nvPr/>
        </p:nvSpPr>
        <p:spPr>
          <a:xfrm flipH="1">
            <a:off x="6660526" y="4349547"/>
            <a:ext cx="576900" cy="23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723" y="3726048"/>
            <a:ext cx="1035440" cy="5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0AA9C3D-4172-4D22-B1E2-BE653294A0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65345" y="4053118"/>
            <a:ext cx="1528262" cy="804349"/>
          </a:xfrm>
          <a:prstGeom prst="rect">
            <a:avLst/>
          </a:prstGeom>
        </p:spPr>
      </p:pic>
      <p:sp>
        <p:nvSpPr>
          <p:cNvPr id="29" name="Google Shape;262;p8">
            <a:extLst>
              <a:ext uri="{FF2B5EF4-FFF2-40B4-BE49-F238E27FC236}">
                <a16:creationId xmlns:a16="http://schemas.microsoft.com/office/drawing/2014/main" id="{587AFB7A-DB89-47AF-B6BE-A4C493595633}"/>
              </a:ext>
            </a:extLst>
          </p:cNvPr>
          <p:cNvSpPr/>
          <p:nvPr/>
        </p:nvSpPr>
        <p:spPr>
          <a:xfrm flipH="1">
            <a:off x="4283550" y="4349547"/>
            <a:ext cx="576900" cy="23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B9F735-0924-4DAE-B72C-A8CB338081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78637" y="3837109"/>
            <a:ext cx="486814" cy="48681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1BD957-811B-490D-88A8-E63902EB85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73525" y="4390627"/>
            <a:ext cx="405130" cy="409264"/>
          </a:xfrm>
          <a:prstGeom prst="rect">
            <a:avLst/>
          </a:prstGeom>
        </p:spPr>
      </p:pic>
      <p:sp>
        <p:nvSpPr>
          <p:cNvPr id="33" name="Google Shape;254;p8">
            <a:extLst>
              <a:ext uri="{FF2B5EF4-FFF2-40B4-BE49-F238E27FC236}">
                <a16:creationId xmlns:a16="http://schemas.microsoft.com/office/drawing/2014/main" id="{C802D236-8A4A-4490-90BF-D04776779F6E}"/>
              </a:ext>
            </a:extLst>
          </p:cNvPr>
          <p:cNvSpPr/>
          <p:nvPr/>
        </p:nvSpPr>
        <p:spPr>
          <a:xfrm rot="-5400000">
            <a:off x="3792395" y="3333542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021AB0-D738-40B2-9DA7-B66D367C68E1}"/>
              </a:ext>
            </a:extLst>
          </p:cNvPr>
          <p:cNvSpPr txBox="1"/>
          <p:nvPr/>
        </p:nvSpPr>
        <p:spPr>
          <a:xfrm>
            <a:off x="2869608" y="4259498"/>
            <a:ext cx="919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New User 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318</Words>
  <Application>Microsoft Office PowerPoint</Application>
  <PresentationFormat>Affichage à l'écran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Inter</vt:lpstr>
      <vt:lpstr>Consolas</vt:lpstr>
      <vt:lpstr>Arial</vt:lpstr>
      <vt:lpstr>Mulish</vt:lpstr>
      <vt:lpstr>Inter SemiBold</vt:lpstr>
      <vt:lpstr>Simple Light</vt:lpstr>
      <vt:lpstr>Data Lead</vt:lpstr>
      <vt:lpstr>Project goals</vt:lpstr>
      <vt:lpstr>Présentation PowerPoint</vt:lpstr>
      <vt:lpstr>Global diagram</vt:lpstr>
      <vt:lpstr>Preprocessing data &amp; Machine Learning Model</vt:lpstr>
      <vt:lpstr>FASTAPI</vt:lpstr>
      <vt:lpstr>Kafka - Confluent</vt:lpstr>
      <vt:lpstr>DAG Airflow</vt:lpstr>
      <vt:lpstr>What’s next ?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Lead</dc:title>
  <dc:creator>Amir Ben</dc:creator>
  <cp:lastModifiedBy>billel abbas</cp:lastModifiedBy>
  <cp:revision>7</cp:revision>
  <dcterms:modified xsi:type="dcterms:W3CDTF">2023-08-18T14:13:28Z</dcterms:modified>
</cp:coreProperties>
</file>