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75" d="100"/>
          <a:sy n="75" d="100"/>
        </p:scale>
        <p:origin x="1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6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24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22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4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4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5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89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4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CA50-F82C-4ABA-94BA-F27C766B54B7}" type="datetimeFigureOut">
              <a:rPr lang="en-AU" smtClean="0"/>
              <a:t>21/09/2017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2AC6-BB65-4039-9CA3-DD7D84F6D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57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vills.com.vn/blog/article/156121/vietnam-articles/neil-macgregor-diary--huffers-and-puffers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00"/>
            <a:ext cx="7378700" cy="6415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4940" y="6080398"/>
            <a:ext cx="3731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hlinkClick r:id="rId3"/>
              </a:rPr>
              <a:t>http://www.savills.com.vn/blog/article/156121/vietnam-articles/neil-macgregor-diary--huffers-and-puffers.aspx</a:t>
            </a:r>
            <a:r>
              <a:rPr lang="en-AU" sz="1200" dirty="0" smtClean="0"/>
              <a:t> </a:t>
            </a:r>
            <a:endParaRPr lang="en-AU" sz="1200" dirty="0"/>
          </a:p>
        </p:txBody>
      </p:sp>
      <p:sp>
        <p:nvSpPr>
          <p:cNvPr id="8" name="Oval 7"/>
          <p:cNvSpPr/>
          <p:nvPr/>
        </p:nvSpPr>
        <p:spPr>
          <a:xfrm>
            <a:off x="2362200" y="4495800"/>
            <a:ext cx="695325" cy="228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1085850" y="4486275"/>
            <a:ext cx="695325" cy="22860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085850" y="4851400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Posted by: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4849257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Posted under: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Savills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Tsai @ Savills, HK</dc:creator>
  <cp:lastModifiedBy>Chloe Tsai @ Savills, HK</cp:lastModifiedBy>
  <cp:revision>2</cp:revision>
  <dcterms:created xsi:type="dcterms:W3CDTF">2017-09-21T05:06:39Z</dcterms:created>
  <dcterms:modified xsi:type="dcterms:W3CDTF">2017-10-03T03:42:00Z</dcterms:modified>
</cp:coreProperties>
</file>