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5" d="100"/>
          <a:sy n="85" d="100"/>
        </p:scale>
        <p:origin x="499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69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740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50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296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0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38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67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61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5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57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07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6AF6E-7C2C-4319-BD75-E45FB54264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46C4-FE00-4E06-A9A6-43F79416BB2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1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0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0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EC5B-F743-4982-A443-44F1B46250F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8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1EC5B-F743-4982-A443-44F1B46250F2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8E8A-CB3D-4D1D-92B4-88E87ECD1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6AF6E-7C2C-4319-BD75-E45FB542649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9/5/2017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46C4-FE00-4E06-A9A6-43F79416B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50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Ansible</a:t>
            </a:r>
            <a:r>
              <a:rPr lang="en-US" dirty="0" smtClean="0"/>
              <a:t> develop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87519" cy="2872835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Dynamic inventory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 smtClean="0"/>
              <a:t>Module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</a:t>
            </a:r>
            <a:r>
              <a:rPr lang="en-US" altLang="zh-CN" dirty="0" smtClean="0"/>
              <a:t>API</a:t>
            </a:r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</a:p>
        </p:txBody>
      </p:sp>
    </p:spTree>
    <p:extLst>
      <p:ext uri="{BB962C8B-B14F-4D97-AF65-F5344CB8AC3E}">
        <p14:creationId xmlns:p14="http://schemas.microsoft.com/office/powerpoint/2010/main" val="33173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485" y="365125"/>
            <a:ext cx="10585315" cy="14605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Dynamic inventory</a:t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3342" y="2175821"/>
            <a:ext cx="10515600" cy="3495405"/>
          </a:xfrm>
        </p:spPr>
        <p:txBody>
          <a:bodyPr/>
          <a:lstStyle/>
          <a:p>
            <a:r>
              <a:rPr lang="zh-CN" altLang="en-US" dirty="0" smtClean="0"/>
              <a:t>为什么要用</a:t>
            </a:r>
            <a:r>
              <a:rPr lang="en-US" altLang="zh-CN" dirty="0" smtClean="0"/>
              <a:t>Dynamic inventory</a:t>
            </a:r>
          </a:p>
          <a:p>
            <a:r>
              <a:rPr lang="zh-CN" altLang="en-US" dirty="0" smtClean="0"/>
              <a:t>如何生成</a:t>
            </a:r>
            <a:r>
              <a:rPr lang="en-US" altLang="zh-CN" dirty="0" smtClean="0"/>
              <a:t>Dynamic inventory</a:t>
            </a:r>
          </a:p>
          <a:p>
            <a:pPr marL="457200" lvl="1" indent="0">
              <a:buNone/>
            </a:pPr>
            <a:r>
              <a:rPr lang="en-US" altLang="zh-CN" dirty="0" smtClean="0"/>
              <a:t>Example</a:t>
            </a:r>
            <a:r>
              <a:rPr lang="zh-CN" altLang="en-US" dirty="0" smtClean="0"/>
              <a:t>：从</a:t>
            </a:r>
            <a:r>
              <a:rPr lang="en-US" altLang="zh-CN" dirty="0" smtClean="0"/>
              <a:t>CMDB</a:t>
            </a:r>
            <a:r>
              <a:rPr lang="zh-CN" altLang="en-US" dirty="0" smtClean="0"/>
              <a:t>中获取</a:t>
            </a:r>
            <a:r>
              <a:rPr lang="en-US" altLang="zh-CN" dirty="0" smtClean="0"/>
              <a:t>inventory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sqlalchemy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怎样使用</a:t>
            </a:r>
            <a:r>
              <a:rPr lang="en-US" altLang="zh-CN" dirty="0" smtClean="0"/>
              <a:t>Dynamic inventory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0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个例子展示如何使用</a:t>
            </a:r>
            <a:r>
              <a:rPr lang="en-US" altLang="zh-CN" dirty="0" smtClean="0"/>
              <a:t>Module</a:t>
            </a:r>
          </a:p>
          <a:p>
            <a:r>
              <a:rPr lang="zh-CN" altLang="en-US" dirty="0" smtClean="0"/>
              <a:t>为什么要</a:t>
            </a:r>
            <a:r>
              <a:rPr lang="en-US" altLang="zh-CN" dirty="0" smtClean="0"/>
              <a:t>(</a:t>
            </a:r>
            <a:r>
              <a:rPr lang="zh-CN" altLang="en-US" dirty="0" smtClean="0"/>
              <a:t>是否有必要</a:t>
            </a:r>
            <a:r>
              <a:rPr lang="en-US" altLang="zh-CN" dirty="0" smtClean="0"/>
              <a:t>)</a:t>
            </a:r>
            <a:r>
              <a:rPr lang="zh-CN" altLang="en-US" dirty="0" smtClean="0"/>
              <a:t>开发自己的</a:t>
            </a:r>
            <a:r>
              <a:rPr lang="en-US" altLang="zh-CN" dirty="0" err="1"/>
              <a:t>A</a:t>
            </a:r>
            <a:r>
              <a:rPr lang="en-US" altLang="zh-CN" dirty="0" err="1" smtClean="0"/>
              <a:t>nsible</a:t>
            </a:r>
            <a:r>
              <a:rPr lang="en-US" altLang="zh-CN" dirty="0" smtClean="0"/>
              <a:t> Module</a:t>
            </a:r>
          </a:p>
          <a:p>
            <a:r>
              <a:rPr lang="zh-CN" altLang="en-US" dirty="0" smtClean="0"/>
              <a:t>怎样开发自己的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Module</a:t>
            </a:r>
          </a:p>
          <a:p>
            <a:pPr marL="457200" lvl="1" indent="0"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开发自己的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，用</a:t>
            </a:r>
            <a:r>
              <a:rPr lang="en-US" altLang="zh-CN" dirty="0" smtClean="0"/>
              <a:t>script</a:t>
            </a:r>
            <a:r>
              <a:rPr lang="zh-CN" altLang="en-US" dirty="0" smtClean="0"/>
              <a:t>模块代替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开发的模块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python </a:t>
            </a:r>
            <a:r>
              <a:rPr lang="zh-CN" altLang="en-US" dirty="0" smtClean="0"/>
              <a:t>开发自己的</a:t>
            </a:r>
            <a:r>
              <a:rPr lang="en-US" altLang="zh-CN" dirty="0" smtClean="0"/>
              <a:t>Module</a:t>
            </a:r>
            <a:r>
              <a:rPr lang="zh-CN" altLang="en-US" dirty="0" smtClean="0"/>
              <a:t>，墙裂推荐</a:t>
            </a:r>
            <a:r>
              <a:rPr lang="en-US" altLang="zh-CN" dirty="0"/>
              <a:t>(</a:t>
            </a:r>
            <a:r>
              <a:rPr lang="en-US" altLang="zh-CN" dirty="0" err="1"/>
              <a:t>AnsibleModule</a:t>
            </a:r>
            <a:r>
              <a:rPr lang="zh-CN" altLang="en-US" dirty="0" smtClean="0"/>
              <a:t>类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8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smtClean="0"/>
              <a:t> </a:t>
            </a:r>
            <a:r>
              <a:rPr lang="en-US" altLang="zh-CN"/>
              <a:t>Python </a:t>
            </a:r>
            <a:r>
              <a:rPr lang="en-US" altLang="zh-CN" smtClean="0"/>
              <a:t>API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379" y="184508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err="1" smtClean="0"/>
              <a:t>Ansible</a:t>
            </a:r>
            <a:r>
              <a:rPr lang="en-US" altLang="zh-CN" dirty="0" smtClean="0"/>
              <a:t> Python API</a:t>
            </a:r>
          </a:p>
          <a:p>
            <a:r>
              <a:rPr lang="zh-CN" altLang="en-US" dirty="0" smtClean="0"/>
              <a:t>如何使用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</a:p>
          <a:p>
            <a:pPr marL="914400" lvl="1" indent="-45720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</a:t>
            </a:r>
            <a:r>
              <a:rPr lang="en-US" altLang="zh-CN" dirty="0" err="1"/>
              <a:t>api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playbook</a:t>
            </a:r>
          </a:p>
          <a:p>
            <a:pPr marL="914400" lvl="1" indent="-45720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</a:t>
            </a:r>
            <a:r>
              <a:rPr lang="en-US" altLang="zh-CN" dirty="0" err="1"/>
              <a:t>api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ad-hoc task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err="1"/>
              <a:t>Ansible</a:t>
            </a:r>
            <a:r>
              <a:rPr lang="en-US" altLang="zh-CN" dirty="0"/>
              <a:t> Python API</a:t>
            </a:r>
            <a:r>
              <a:rPr lang="zh-CN" altLang="en-US" dirty="0" smtClean="0"/>
              <a:t>脚本运行后，相对简单的返回值</a:t>
            </a:r>
            <a:endParaRPr lang="en-US" altLang="zh-CN" dirty="0" smtClean="0"/>
          </a:p>
          <a:p>
            <a:r>
              <a:rPr lang="zh-CN" altLang="en-US" dirty="0" smtClean="0"/>
              <a:t>提一下使用</a:t>
            </a:r>
            <a:r>
              <a:rPr lang="en-US" altLang="zh-CN" dirty="0" smtClean="0"/>
              <a:t>Callback plugin</a:t>
            </a:r>
            <a:r>
              <a:rPr lang="zh-CN" altLang="en-US" dirty="0"/>
              <a:t>可以</a:t>
            </a:r>
            <a:r>
              <a:rPr lang="zh-CN" altLang="en-US" dirty="0" smtClean="0"/>
              <a:t>对</a:t>
            </a:r>
            <a:r>
              <a:rPr lang="en-US" altLang="zh-CN" dirty="0" err="1"/>
              <a:t>Ansible</a:t>
            </a:r>
            <a:r>
              <a:rPr lang="en-US" altLang="zh-CN" dirty="0"/>
              <a:t> Python</a:t>
            </a:r>
            <a:r>
              <a:rPr lang="zh-CN" altLang="en-US" dirty="0" smtClean="0"/>
              <a:t>运行后的返回值进行处理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7282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61710" y="864173"/>
            <a:ext cx="2133600" cy="699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Inventory </a:t>
            </a:r>
            <a:r>
              <a:rPr lang="en-US" dirty="0" err="1" smtClean="0">
                <a:solidFill>
                  <a:prstClr val="white"/>
                </a:solidFill>
              </a:rPr>
              <a:t>Init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21782" y="888420"/>
            <a:ext cx="1302329" cy="651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Play </a:t>
            </a:r>
            <a:r>
              <a:rPr lang="en-US" altLang="zh-CN" dirty="0" err="1" smtClean="0">
                <a:solidFill>
                  <a:prstClr val="white"/>
                </a:solidFill>
              </a:rPr>
              <a:t>init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92436" y="2888673"/>
            <a:ext cx="4128656" cy="57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Ansible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zh-CN" altLang="en-US" dirty="0" smtClean="0">
                <a:solidFill>
                  <a:prstClr val="white"/>
                </a:solidFill>
              </a:rPr>
              <a:t>执行模块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7" name="椭圆 6"/>
          <p:cNvSpPr/>
          <p:nvPr/>
        </p:nvSpPr>
        <p:spPr>
          <a:xfrm>
            <a:off x="9919854" y="1749143"/>
            <a:ext cx="1468581" cy="559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Varmanager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798620" y="1879029"/>
            <a:ext cx="1579417" cy="588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Dataloader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9" name="椭圆 8"/>
          <p:cNvSpPr/>
          <p:nvPr/>
        </p:nvSpPr>
        <p:spPr>
          <a:xfrm>
            <a:off x="2736273" y="3042593"/>
            <a:ext cx="1620982" cy="601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Options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6539347" y="1491959"/>
            <a:ext cx="13855" cy="1396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2" idx="6"/>
            <a:endCxn id="4" idx="1"/>
          </p:cNvCxnSpPr>
          <p:nvPr/>
        </p:nvCxnSpPr>
        <p:spPr>
          <a:xfrm flipV="1">
            <a:off x="4267201" y="1214002"/>
            <a:ext cx="1094509" cy="18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6"/>
          </p:cNvCxnSpPr>
          <p:nvPr/>
        </p:nvCxnSpPr>
        <p:spPr>
          <a:xfrm flipV="1">
            <a:off x="4378037" y="1574662"/>
            <a:ext cx="1080655" cy="59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2"/>
          </p:cNvCxnSpPr>
          <p:nvPr/>
        </p:nvCxnSpPr>
        <p:spPr>
          <a:xfrm>
            <a:off x="8672947" y="1539584"/>
            <a:ext cx="13855" cy="1403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7" idx="1"/>
            <a:endCxn id="7" idx="1"/>
          </p:cNvCxnSpPr>
          <p:nvPr/>
        </p:nvCxnSpPr>
        <p:spPr>
          <a:xfrm>
            <a:off x="10134923" y="183106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2798620" y="207818"/>
            <a:ext cx="1579418" cy="589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Inventory</a:t>
            </a:r>
            <a:r>
              <a:rPr lang="zh-CN" altLang="en-US" dirty="0" smtClean="0">
                <a:solidFill>
                  <a:prstClr val="white"/>
                </a:solidFill>
              </a:rPr>
              <a:t>文件</a:t>
            </a:r>
            <a:endParaRPr lang="en-US" altLang="zh-CN" dirty="0" smtClean="0">
              <a:solidFill>
                <a:prstClr val="white"/>
              </a:solidFill>
            </a:endParaRPr>
          </a:p>
        </p:txBody>
      </p:sp>
      <p:cxnSp>
        <p:nvCxnSpPr>
          <p:cNvPr id="42" name="直接箭头连接符 41"/>
          <p:cNvCxnSpPr>
            <a:stCxn id="39" idx="6"/>
          </p:cNvCxnSpPr>
          <p:nvPr/>
        </p:nvCxnSpPr>
        <p:spPr>
          <a:xfrm>
            <a:off x="4378038" y="502657"/>
            <a:ext cx="1163780" cy="3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850583" y="844259"/>
            <a:ext cx="1579417" cy="588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Dataloader</a:t>
            </a:r>
            <a:endParaRPr lang="en-US" dirty="0" smtClean="0">
              <a:solidFill>
                <a:prstClr val="white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9850583" y="207818"/>
            <a:ext cx="1468581" cy="559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prstClr val="white"/>
                </a:solidFill>
              </a:rPr>
              <a:t>Moudle</a:t>
            </a:r>
            <a:endParaRPr lang="en-US" dirty="0" smtClean="0">
              <a:solidFill>
                <a:prstClr val="white"/>
              </a:solidFill>
            </a:endParaRPr>
          </a:p>
        </p:txBody>
      </p:sp>
      <p:cxnSp>
        <p:nvCxnSpPr>
          <p:cNvPr id="54" name="直接箭头连接符 53"/>
          <p:cNvCxnSpPr>
            <a:stCxn id="52" idx="2"/>
            <a:endCxn id="5" idx="0"/>
          </p:cNvCxnSpPr>
          <p:nvPr/>
        </p:nvCxnSpPr>
        <p:spPr>
          <a:xfrm flipH="1">
            <a:off x="8672947" y="487503"/>
            <a:ext cx="1177636" cy="40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6" idx="2"/>
            <a:endCxn id="5" idx="3"/>
          </p:cNvCxnSpPr>
          <p:nvPr/>
        </p:nvCxnSpPr>
        <p:spPr>
          <a:xfrm flipH="1">
            <a:off x="9324111" y="1138670"/>
            <a:ext cx="526472" cy="7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7" idx="2"/>
          </p:cNvCxnSpPr>
          <p:nvPr/>
        </p:nvCxnSpPr>
        <p:spPr>
          <a:xfrm flipH="1" flipV="1">
            <a:off x="9261765" y="1477241"/>
            <a:ext cx="658089" cy="55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2798620" y="4106787"/>
            <a:ext cx="1524001" cy="56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Callback</a:t>
            </a:r>
          </a:p>
        </p:txBody>
      </p:sp>
      <p:cxnSp>
        <p:nvCxnSpPr>
          <p:cNvPr id="61" name="直接箭头连接符 60"/>
          <p:cNvCxnSpPr>
            <a:stCxn id="9" idx="6"/>
          </p:cNvCxnSpPr>
          <p:nvPr/>
        </p:nvCxnSpPr>
        <p:spPr>
          <a:xfrm flipV="1">
            <a:off x="4357255" y="3325091"/>
            <a:ext cx="935181" cy="1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9" idx="6"/>
          </p:cNvCxnSpPr>
          <p:nvPr/>
        </p:nvCxnSpPr>
        <p:spPr>
          <a:xfrm flipV="1">
            <a:off x="4322621" y="3463637"/>
            <a:ext cx="1219197" cy="924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2736273" y="5001492"/>
            <a:ext cx="1586345" cy="684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Password</a:t>
            </a:r>
            <a:endParaRPr lang="en-US" dirty="0" smtClean="0">
              <a:solidFill>
                <a:prstClr val="white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 flipV="1">
            <a:off x="4322618" y="3463635"/>
            <a:ext cx="1620982" cy="1801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角矩形 70"/>
          <p:cNvSpPr/>
          <p:nvPr/>
        </p:nvSpPr>
        <p:spPr>
          <a:xfrm>
            <a:off x="8811493" y="4175952"/>
            <a:ext cx="1794163" cy="612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Remote Host1</a:t>
            </a:r>
          </a:p>
        </p:txBody>
      </p:sp>
      <p:sp>
        <p:nvSpPr>
          <p:cNvPr id="72" name="椭圆 71"/>
          <p:cNvSpPr/>
          <p:nvPr/>
        </p:nvSpPr>
        <p:spPr>
          <a:xfrm>
            <a:off x="2798620" y="1123972"/>
            <a:ext cx="1468581" cy="5593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prstClr val="white"/>
                </a:solidFill>
              </a:rPr>
              <a:t>Varmanager</a:t>
            </a:r>
            <a:endParaRPr lang="en-US" dirty="0" smtClean="0">
              <a:solidFill>
                <a:prstClr val="white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4322618" y="2308512"/>
            <a:ext cx="969818" cy="63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" idx="3"/>
          </p:cNvCxnSpPr>
          <p:nvPr/>
        </p:nvCxnSpPr>
        <p:spPr>
          <a:xfrm flipH="1">
            <a:off x="9421092" y="2226594"/>
            <a:ext cx="713831" cy="66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7910945" y="3463635"/>
            <a:ext cx="900548" cy="71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圆角矩形 81"/>
          <p:cNvSpPr/>
          <p:nvPr/>
        </p:nvSpPr>
        <p:spPr>
          <a:xfrm>
            <a:off x="8811493" y="4932759"/>
            <a:ext cx="1863595" cy="581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prstClr val="white"/>
                </a:solidFill>
              </a:rPr>
              <a:t>Remote Host2</a:t>
            </a:r>
            <a:endParaRPr lang="en-US" dirty="0" smtClean="0">
              <a:solidFill>
                <a:prstClr val="white"/>
              </a:solidFill>
            </a:endParaRPr>
          </a:p>
        </p:txBody>
      </p:sp>
      <p:cxnSp>
        <p:nvCxnSpPr>
          <p:cNvPr id="84" name="直接箭头连接符 83"/>
          <p:cNvCxnSpPr/>
          <p:nvPr/>
        </p:nvCxnSpPr>
        <p:spPr>
          <a:xfrm>
            <a:off x="7910945" y="3463635"/>
            <a:ext cx="900548" cy="176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51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Ansible</a:t>
            </a:r>
            <a:r>
              <a:rPr lang="en-US" altLang="zh-CN" dirty="0"/>
              <a:t> Plugin</a:t>
            </a:r>
          </a:p>
          <a:p>
            <a:pPr marL="0" indent="0">
              <a:buNone/>
            </a:pPr>
            <a:r>
              <a:rPr lang="zh-CN" altLang="en-US" dirty="0" smtClean="0"/>
              <a:t>   首先回顾</a:t>
            </a:r>
            <a:r>
              <a:rPr lang="en-US" altLang="zh-CN" dirty="0" err="1" smtClean="0"/>
              <a:t>Ansible</a:t>
            </a:r>
            <a:r>
              <a:rPr lang="zh-CN" altLang="en-US" dirty="0" smtClean="0"/>
              <a:t>的运行过程</a:t>
            </a:r>
            <a:endParaRPr lang="en-US" altLang="zh-CN" dirty="0" smtClean="0"/>
          </a:p>
          <a:p>
            <a:r>
              <a:rPr lang="en-US" altLang="zh-CN" dirty="0" err="1" smtClean="0"/>
              <a:t>Ansible</a:t>
            </a:r>
            <a:r>
              <a:rPr lang="en-US" altLang="zh-CN" dirty="0" smtClean="0"/>
              <a:t> Plugin</a:t>
            </a:r>
            <a:r>
              <a:rPr lang="zh-CN" altLang="en-US" dirty="0" smtClean="0"/>
              <a:t>有哪些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Connetction</a:t>
            </a:r>
            <a:endParaRPr lang="en-US" altLang="zh-CN" dirty="0" smtClean="0"/>
          </a:p>
          <a:p>
            <a:pPr lvl="1"/>
            <a:r>
              <a:rPr lang="en-US" altLang="zh-CN" dirty="0"/>
              <a:t>Lookup 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Vars</a:t>
            </a:r>
            <a:endParaRPr lang="en-US" altLang="zh-CN" dirty="0" smtClean="0"/>
          </a:p>
          <a:p>
            <a:pPr lvl="1"/>
            <a:r>
              <a:rPr lang="en-US" altLang="zh-CN" dirty="0"/>
              <a:t>Filter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 smtClean="0"/>
              <a:t>ction</a:t>
            </a:r>
          </a:p>
          <a:p>
            <a:pPr lvl="1"/>
            <a:r>
              <a:rPr lang="en-US" altLang="zh-CN" dirty="0"/>
              <a:t>Callback</a:t>
            </a:r>
            <a:endParaRPr lang="en-US" altLang="zh-CN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Callback Plugin</a:t>
            </a:r>
            <a:r>
              <a:rPr lang="zh-CN" altLang="en-US" dirty="0" smtClean="0"/>
              <a:t>为例子讲述如何扩展</a:t>
            </a:r>
            <a:r>
              <a:rPr lang="en-US" altLang="zh-CN" dirty="0" smtClean="0"/>
              <a:t>plugin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204</Words>
  <Application>Microsoft Office PowerPoint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1_Office 主题</vt:lpstr>
      <vt:lpstr>Ansible develop</vt:lpstr>
      <vt:lpstr> Dynamic inventory </vt:lpstr>
      <vt:lpstr>Ansible Module</vt:lpstr>
      <vt:lpstr>Ansible Python API</vt:lpstr>
      <vt:lpstr>PowerPoint 演示文稿</vt:lpstr>
      <vt:lpstr>Ansible Plugin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</dc:title>
  <dc:creator>Gaofeng Yan (延高峰)</dc:creator>
  <cp:lastModifiedBy>Gaofeng Yan (延高峰)</cp:lastModifiedBy>
  <cp:revision>41</cp:revision>
  <dcterms:created xsi:type="dcterms:W3CDTF">2017-08-23T06:36:20Z</dcterms:created>
  <dcterms:modified xsi:type="dcterms:W3CDTF">2017-09-05T05:12:51Z</dcterms:modified>
</cp:coreProperties>
</file>