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develop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7519" cy="287283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smtClean="0"/>
              <a:t>Dynamic inventory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个例子展示如何使用</a:t>
            </a:r>
            <a:r>
              <a:rPr lang="en-US" altLang="zh-CN" dirty="0" smtClean="0"/>
              <a:t>Module</a:t>
            </a:r>
          </a:p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Module</a:t>
            </a: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模块代替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开发的模块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Dynamic inventory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Dynamic inventory</a:t>
            </a:r>
          </a:p>
          <a:p>
            <a:r>
              <a:rPr lang="zh-CN" altLang="en-US" dirty="0" smtClean="0"/>
              <a:t>如何生成</a:t>
            </a:r>
            <a:r>
              <a:rPr lang="en-US" altLang="zh-CN" dirty="0" smtClean="0"/>
              <a:t>Dynamic inventory</a:t>
            </a:r>
          </a:p>
          <a:p>
            <a:pPr marL="457200" lvl="1" indent="0"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怎样使用</a:t>
            </a:r>
            <a:r>
              <a:rPr lang="en-US" altLang="zh-CN" dirty="0" smtClean="0"/>
              <a:t>Dynamic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smtClean="0"/>
              <a:t> </a:t>
            </a:r>
            <a:r>
              <a:rPr lang="en-US" altLang="zh-CN"/>
              <a:t>Python </a:t>
            </a:r>
            <a:r>
              <a:rPr lang="en-US" altLang="zh-CN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Python API</a:t>
            </a:r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err="1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playbook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err="1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ad-hoc task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 smtClean="0"/>
              <a:t>脚本运行后，相对简单的返回值</a:t>
            </a:r>
            <a:endParaRPr lang="en-US" altLang="zh-CN" dirty="0" smtClean="0"/>
          </a:p>
          <a:p>
            <a:r>
              <a:rPr lang="zh-CN" altLang="en-US" dirty="0" smtClean="0"/>
              <a:t>提一下使用</a:t>
            </a:r>
            <a:r>
              <a:rPr lang="en-US" altLang="zh-CN" dirty="0" smtClean="0"/>
              <a:t>Callback plugin</a:t>
            </a:r>
            <a:r>
              <a:rPr lang="zh-CN" altLang="en-US" dirty="0"/>
              <a:t>可以</a:t>
            </a:r>
            <a:r>
              <a:rPr lang="zh-CN" altLang="en-US" dirty="0" smtClean="0"/>
              <a:t>对</a:t>
            </a:r>
            <a:r>
              <a:rPr lang="en-US" altLang="zh-CN" dirty="0" err="1"/>
              <a:t>Ansible</a:t>
            </a:r>
            <a:r>
              <a:rPr lang="en-US" altLang="zh-CN" dirty="0"/>
              <a:t> Python</a:t>
            </a:r>
            <a:r>
              <a:rPr lang="zh-CN" altLang="en-US" dirty="0" smtClean="0"/>
              <a:t>运行</a:t>
            </a:r>
            <a:r>
              <a:rPr lang="zh-CN" altLang="en-US" dirty="0" smtClean="0"/>
              <a:t>后的返回值进行处理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</a:t>
            </a:r>
            <a:r>
              <a:rPr lang="zh-CN" altLang="en-US" dirty="0" smtClean="0"/>
              <a:t>回顾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1710" y="864173"/>
            <a:ext cx="2133600" cy="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Inventory </a:t>
            </a:r>
            <a:r>
              <a:rPr lang="en-US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21782" y="888420"/>
            <a:ext cx="1302329" cy="65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Play </a:t>
            </a:r>
            <a:r>
              <a:rPr lang="en-US" altLang="zh-CN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436" y="2888673"/>
            <a:ext cx="4128656" cy="57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Ansible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</a:rPr>
              <a:t>执行模块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" name="椭圆 6"/>
          <p:cNvSpPr/>
          <p:nvPr/>
        </p:nvSpPr>
        <p:spPr>
          <a:xfrm>
            <a:off x="9919854" y="1749143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Varmanager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98620" y="1879029"/>
            <a:ext cx="1579417" cy="588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椭圆 8"/>
          <p:cNvSpPr/>
          <p:nvPr/>
        </p:nvSpPr>
        <p:spPr>
          <a:xfrm>
            <a:off x="2736273" y="3042593"/>
            <a:ext cx="1620982" cy="601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Options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39347" y="1491959"/>
            <a:ext cx="13855" cy="139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2" idx="6"/>
            <a:endCxn id="4" idx="1"/>
          </p:cNvCxnSpPr>
          <p:nvPr/>
        </p:nvCxnSpPr>
        <p:spPr>
          <a:xfrm flipV="1">
            <a:off x="4267201" y="1214002"/>
            <a:ext cx="1094509" cy="18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</p:cNvCxnSpPr>
          <p:nvPr/>
        </p:nvCxnSpPr>
        <p:spPr>
          <a:xfrm flipV="1">
            <a:off x="4378037" y="1574662"/>
            <a:ext cx="1080655" cy="5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>
            <a:off x="8672947" y="1539584"/>
            <a:ext cx="13855" cy="140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1"/>
            <a:endCxn id="7" idx="1"/>
          </p:cNvCxnSpPr>
          <p:nvPr/>
        </p:nvCxnSpPr>
        <p:spPr>
          <a:xfrm>
            <a:off x="10134923" y="1831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798620" y="207818"/>
            <a:ext cx="1579418" cy="589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Inventory</a:t>
            </a:r>
            <a:r>
              <a:rPr lang="zh-CN" altLang="en-US" dirty="0" smtClean="0">
                <a:solidFill>
                  <a:prstClr val="white"/>
                </a:solidFill>
              </a:rPr>
              <a:t>文件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  <p:cxnSp>
        <p:nvCxnSpPr>
          <p:cNvPr id="42" name="直接箭头连接符 41"/>
          <p:cNvCxnSpPr>
            <a:stCxn id="39" idx="6"/>
          </p:cNvCxnSpPr>
          <p:nvPr/>
        </p:nvCxnSpPr>
        <p:spPr>
          <a:xfrm>
            <a:off x="4378038" y="502657"/>
            <a:ext cx="1163780" cy="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850583" y="844259"/>
            <a:ext cx="1579417" cy="588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850583" y="207818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white"/>
                </a:solidFill>
              </a:rPr>
              <a:t>Moudle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54" name="直接箭头连接符 53"/>
          <p:cNvCxnSpPr>
            <a:stCxn id="52" idx="2"/>
            <a:endCxn id="5" idx="0"/>
          </p:cNvCxnSpPr>
          <p:nvPr/>
        </p:nvCxnSpPr>
        <p:spPr>
          <a:xfrm flipH="1">
            <a:off x="8672947" y="487503"/>
            <a:ext cx="1177636" cy="40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2"/>
            <a:endCxn id="5" idx="3"/>
          </p:cNvCxnSpPr>
          <p:nvPr/>
        </p:nvCxnSpPr>
        <p:spPr>
          <a:xfrm flipH="1">
            <a:off x="9324111" y="1138670"/>
            <a:ext cx="526472" cy="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2"/>
          </p:cNvCxnSpPr>
          <p:nvPr/>
        </p:nvCxnSpPr>
        <p:spPr>
          <a:xfrm flipH="1" flipV="1">
            <a:off x="9261765" y="1477241"/>
            <a:ext cx="658089" cy="55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798620" y="4106787"/>
            <a:ext cx="1524001" cy="56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Callback</a:t>
            </a:r>
          </a:p>
        </p:txBody>
      </p:sp>
      <p:cxnSp>
        <p:nvCxnSpPr>
          <p:cNvPr id="61" name="直接箭头连接符 60"/>
          <p:cNvCxnSpPr>
            <a:stCxn id="9" idx="6"/>
          </p:cNvCxnSpPr>
          <p:nvPr/>
        </p:nvCxnSpPr>
        <p:spPr>
          <a:xfrm flipV="1">
            <a:off x="4357255" y="3325091"/>
            <a:ext cx="935181" cy="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6"/>
          </p:cNvCxnSpPr>
          <p:nvPr/>
        </p:nvCxnSpPr>
        <p:spPr>
          <a:xfrm flipV="1">
            <a:off x="4322621" y="3463637"/>
            <a:ext cx="1219197" cy="9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2736273" y="5001492"/>
            <a:ext cx="1586345" cy="68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Password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322618" y="3463635"/>
            <a:ext cx="1620982" cy="180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8811493" y="4175952"/>
            <a:ext cx="1794163" cy="61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Host1</a:t>
            </a:r>
          </a:p>
        </p:txBody>
      </p:sp>
      <p:sp>
        <p:nvSpPr>
          <p:cNvPr id="72" name="椭圆 71"/>
          <p:cNvSpPr/>
          <p:nvPr/>
        </p:nvSpPr>
        <p:spPr>
          <a:xfrm>
            <a:off x="2798620" y="1123972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Varmanager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322618" y="2308512"/>
            <a:ext cx="969818" cy="63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" idx="3"/>
          </p:cNvCxnSpPr>
          <p:nvPr/>
        </p:nvCxnSpPr>
        <p:spPr>
          <a:xfrm flipH="1">
            <a:off x="9421092" y="2226594"/>
            <a:ext cx="713831" cy="66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910945" y="3463635"/>
            <a:ext cx="900548" cy="7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8811493" y="4932759"/>
            <a:ext cx="1863595" cy="581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Host2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7910945" y="3463635"/>
            <a:ext cx="900548" cy="176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204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1_Office 主题</vt:lpstr>
      <vt:lpstr>Ansible develop</vt:lpstr>
      <vt:lpstr>Ansible Module</vt:lpstr>
      <vt:lpstr> Dynamic inventory </vt:lpstr>
      <vt:lpstr>Ansible Python API</vt:lpstr>
      <vt:lpstr>Ansible Plugin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40</cp:revision>
  <dcterms:created xsi:type="dcterms:W3CDTF">2017-08-23T06:36:20Z</dcterms:created>
  <dcterms:modified xsi:type="dcterms:W3CDTF">2017-09-02T05:45:14Z</dcterms:modified>
</cp:coreProperties>
</file>