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6" r:id="rId3"/>
    <p:sldId id="265" r:id="rId4"/>
    <p:sldId id="257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 autoAdjust="0"/>
    <p:restoredTop sz="95673"/>
  </p:normalViewPr>
  <p:slideViewPr>
    <p:cSldViewPr snapToGrid="0">
      <p:cViewPr varScale="1">
        <p:scale>
          <a:sx n="51" d="100"/>
          <a:sy n="51" d="100"/>
        </p:scale>
        <p:origin x="3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F99C-13BE-4912-ACDD-1003A1CF9E0E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74FF-6BF1-452F-BA40-55FB723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74FF-6BF1-452F-BA40-55FB723FB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9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4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5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3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67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AF6E-7C2C-4319-BD75-E45FB54264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46C4-FE00-4E06-A9A6-43F79416B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 flipV="1">
            <a:off x="136348" y="2560321"/>
            <a:ext cx="11870121" cy="66890"/>
          </a:xfrm>
          <a:prstGeom prst="rect">
            <a:avLst/>
          </a:prstGeom>
          <a:solidFill>
            <a:srgbClr val="21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63" tIns="60981" rIns="121963" bIns="60981" anchor="ctr"/>
          <a:lstStyle>
            <a:defPPr>
              <a:defRPr lang="zh-CN"/>
            </a:defPPr>
            <a:lvl1pPr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6096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2192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8288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4384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4829931" y="2037101"/>
            <a:ext cx="4281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rPr>
              <a:t>Ansible</a:t>
            </a:r>
            <a:r>
              <a:rPr lang="en-US" altLang="zh-CN" sz="2800" b="1" dirty="0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rPr>
              <a:t> Develop Guide</a:t>
            </a:r>
            <a:endParaRPr lang="zh-CN" altLang="en-US" sz="2800" b="1" dirty="0">
              <a:solidFill>
                <a:srgbClr val="21B6B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http://www.arkena.com/assets/uploads/2014/09/ansible-e1412869163427-5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14" y="1734242"/>
            <a:ext cx="476250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技术分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04" y="760655"/>
            <a:ext cx="10609911" cy="50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4464" y="175880"/>
            <a:ext cx="2361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Ansible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+mn-lt"/>
              </a:rPr>
              <a:t>Ansible</a:t>
            </a:r>
            <a:r>
              <a:rPr lang="en-US" sz="3200" b="1" dirty="0" smtClean="0">
                <a:latin typeface="+mn-lt"/>
              </a:rPr>
              <a:t> develop</a:t>
            </a:r>
            <a:endParaRPr lang="en-US" sz="32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207" cy="336097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 </a:t>
            </a:r>
            <a:r>
              <a:rPr lang="en-US" altLang="zh-CN" dirty="0"/>
              <a:t>inventory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</a:p>
        </p:txBody>
      </p:sp>
      <p:pic>
        <p:nvPicPr>
          <p:cNvPr id="5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b="1" dirty="0">
                <a:latin typeface="+mn-lt"/>
              </a:rPr>
              <a:t>I</a:t>
            </a:r>
            <a:r>
              <a:rPr lang="en-US" altLang="zh-CN" b="1" dirty="0" smtClean="0">
                <a:latin typeface="+mn-lt"/>
              </a:rPr>
              <a:t>nventory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342" y="2175821"/>
            <a:ext cx="10515600" cy="34954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为什么要用动态</a:t>
            </a:r>
            <a:r>
              <a:rPr lang="en-US" altLang="zh-CN" dirty="0" smtClean="0"/>
              <a:t>Inventory</a:t>
            </a:r>
          </a:p>
          <a:p>
            <a:pPr lvl="1"/>
            <a:r>
              <a:rPr lang="zh-CN" altLang="en-US" dirty="0" smtClean="0"/>
              <a:t>服务器信息存放在别的软件系统中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/>
              <a:t>例如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cobbler</a:t>
            </a:r>
            <a:r>
              <a:rPr lang="zh-CN" altLang="en-US" dirty="0" smtClean="0"/>
              <a:t>装机系统等</a:t>
            </a:r>
            <a:endParaRPr lang="en-US" altLang="zh-CN" dirty="0" smtClean="0"/>
          </a:p>
          <a:p>
            <a:r>
              <a:rPr lang="zh-CN" altLang="en-US" dirty="0"/>
              <a:t>动态</a:t>
            </a:r>
            <a:r>
              <a:rPr lang="en-US" altLang="zh-CN" dirty="0"/>
              <a:t>Inventory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如右图所示</a:t>
            </a:r>
            <a:endParaRPr lang="en-US" altLang="zh-CN" dirty="0" smtClean="0"/>
          </a:p>
          <a:p>
            <a:r>
              <a:rPr lang="zh-CN" altLang="en-US" dirty="0" smtClean="0"/>
              <a:t>如何生成动态</a:t>
            </a:r>
            <a:r>
              <a:rPr lang="en-US" altLang="zh-CN" dirty="0" smtClean="0"/>
              <a:t>Inventory</a:t>
            </a:r>
          </a:p>
          <a:p>
            <a:pPr lvl="1"/>
            <a:r>
              <a:rPr lang="zh-CN" altLang="en-US" dirty="0" smtClean="0"/>
              <a:t>演示如何从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中获取</a:t>
            </a:r>
            <a:r>
              <a:rPr lang="en-US" altLang="zh-CN" dirty="0"/>
              <a:t>Inventory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sqlalchemy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/>
              <a:t>Dynamic Inventory</a:t>
            </a:r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902" y="794479"/>
            <a:ext cx="3045489" cy="47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28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err="1" smtClean="0"/>
              <a:t>Ansible</a:t>
            </a:r>
            <a:r>
              <a:rPr lang="en-US" altLang="zh-CN" b="1" dirty="0" smtClean="0"/>
              <a:t> Module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846"/>
            <a:ext cx="10515600" cy="4351338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为什么要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是否有必要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开发自己的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Module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-doc </a:t>
            </a:r>
            <a:r>
              <a:rPr lang="zh-CN" altLang="en-US" dirty="0" smtClean="0"/>
              <a:t>可以列出有哪些模块可以使用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如果有特殊的需求可以使用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模块来</a:t>
            </a:r>
            <a:r>
              <a:rPr lang="zh-CN" altLang="en-US" dirty="0" smtClean="0"/>
              <a:t>执行特殊的需求</a:t>
            </a:r>
            <a:endParaRPr lang="en-US" altLang="zh-CN" dirty="0"/>
          </a:p>
          <a:p>
            <a:pPr lvl="1"/>
            <a:r>
              <a:rPr lang="zh-CN" altLang="en-US" dirty="0" smtClean="0"/>
              <a:t>演示如何使用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</a:t>
            </a:r>
            <a:endParaRPr lang="en-US" altLang="zh-CN" dirty="0"/>
          </a:p>
          <a:p>
            <a:pPr lvl="1"/>
            <a:r>
              <a:rPr lang="en-US" altLang="zh-CN" dirty="0" smtClean="0"/>
              <a:t>Script</a:t>
            </a:r>
            <a:r>
              <a:rPr lang="zh-CN" altLang="en-US" dirty="0" smtClean="0"/>
              <a:t>模块有哪些不足</a:t>
            </a:r>
            <a:endParaRPr lang="en-US" altLang="zh-CN" dirty="0" smtClean="0"/>
          </a:p>
          <a:p>
            <a:pPr lvl="2"/>
            <a:r>
              <a:rPr lang="zh-CN" altLang="en-US" sz="2200" dirty="0">
                <a:latin typeface="+mn-ea"/>
              </a:rPr>
              <a:t>希望可以获取返回值</a:t>
            </a:r>
          </a:p>
          <a:p>
            <a:pPr lvl="2"/>
            <a:r>
              <a:rPr lang="zh-CN" altLang="en-US" dirty="0" smtClean="0">
                <a:latin typeface="+mn-ea"/>
              </a:rPr>
              <a:t>需要对返回值进行判断处理</a:t>
            </a: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需要比较复杂的参数，例如传入</a:t>
            </a:r>
            <a:r>
              <a:rPr lang="en-US" altLang="zh-CN" dirty="0" err="1" smtClean="0">
                <a:latin typeface="+mj-ea"/>
                <a:ea typeface="+mj-ea"/>
              </a:rPr>
              <a:t>json</a:t>
            </a:r>
            <a:r>
              <a:rPr lang="zh-CN" altLang="en-US" dirty="0" smtClean="0">
                <a:latin typeface="+mj-ea"/>
                <a:ea typeface="+mj-ea"/>
              </a:rPr>
              <a:t>字符串，对字符串进行分析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/>
              <a:t>怎样开发自己的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有哪些不足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，墙裂推荐</a:t>
            </a:r>
            <a:r>
              <a:rPr lang="en-US" altLang="zh-CN" dirty="0"/>
              <a:t>(</a:t>
            </a:r>
            <a:r>
              <a:rPr lang="en-US" altLang="zh-CN" dirty="0" err="1"/>
              <a:t>AnsibleModule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Ansible</a:t>
            </a:r>
            <a:r>
              <a:rPr lang="en-US" altLang="zh-CN" b="1" dirty="0" smtClean="0"/>
              <a:t> </a:t>
            </a:r>
            <a:r>
              <a:rPr lang="en-US" altLang="zh-CN" b="1" dirty="0"/>
              <a:t>Python </a:t>
            </a:r>
            <a:r>
              <a:rPr lang="en-US" altLang="zh-CN" b="1" dirty="0" smtClean="0"/>
              <a:t>API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84508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Python </a:t>
            </a:r>
            <a:r>
              <a:rPr lang="en-US" altLang="zh-CN" dirty="0" smtClean="0"/>
              <a:t>API</a:t>
            </a:r>
          </a:p>
          <a:p>
            <a:pPr marL="457200" lvl="1" indent="0">
              <a:buNone/>
            </a:pPr>
            <a:r>
              <a:rPr lang="en-US" dirty="0" err="1"/>
              <a:t>Ansible</a:t>
            </a:r>
            <a:r>
              <a:rPr lang="en-US" dirty="0"/>
              <a:t> Python API</a:t>
            </a:r>
            <a:r>
              <a:rPr lang="zh-CN" altLang="en-US" dirty="0"/>
              <a:t>是一组用</a:t>
            </a:r>
            <a:r>
              <a:rPr lang="en-US" dirty="0"/>
              <a:t>python</a:t>
            </a:r>
            <a:r>
              <a:rPr lang="zh-CN" altLang="en-US" dirty="0"/>
              <a:t>编写的类和函数，便于使用</a:t>
            </a:r>
            <a:r>
              <a:rPr lang="en-US" dirty="0"/>
              <a:t>python</a:t>
            </a:r>
            <a:r>
              <a:rPr lang="zh-CN" altLang="en-US" dirty="0"/>
              <a:t>程序调用</a:t>
            </a:r>
            <a:r>
              <a:rPr lang="en-US" dirty="0" err="1"/>
              <a:t>Ansible</a:t>
            </a:r>
            <a:r>
              <a:rPr lang="zh-CN" altLang="en-US" dirty="0"/>
              <a:t>的核心功能</a:t>
            </a:r>
            <a:endParaRPr lang="en-US" altLang="zh-CN" dirty="0" smtClean="0"/>
          </a:p>
          <a:p>
            <a:r>
              <a:rPr lang="zh-CN" altLang="en-US" dirty="0" smtClean="0"/>
              <a:t>为什么要使用</a:t>
            </a:r>
            <a:r>
              <a:rPr lang="en-US" altLang="zh-CN" dirty="0" err="1"/>
              <a:t>Ansible</a:t>
            </a:r>
            <a:r>
              <a:rPr lang="en-US" altLang="zh-CN" dirty="0"/>
              <a:t> Python 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前</a:t>
            </a:r>
            <a:r>
              <a:rPr lang="zh-CN" altLang="en-US" dirty="0"/>
              <a:t>一次的执行结果作为后一次任务的参数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任务的执行结果进行定制化输出或者存储（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callback </a:t>
            </a:r>
            <a:r>
              <a:rPr lang="en-US" altLang="zh-CN" dirty="0"/>
              <a:t>plugin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</a:t>
            </a:r>
            <a:r>
              <a:rPr lang="zh-CN" altLang="en-US" dirty="0"/>
              <a:t>其他程序调用</a:t>
            </a:r>
            <a:r>
              <a:rPr lang="en-US" altLang="zh-CN" dirty="0" err="1"/>
              <a:t>ansible</a:t>
            </a:r>
            <a:r>
              <a:rPr lang="zh-CN" altLang="en-US" dirty="0"/>
              <a:t>的核心功能</a:t>
            </a:r>
            <a:endParaRPr lang="en-US" altLang="zh-CN" dirty="0" smtClean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/>
              <a:t>Python API </a:t>
            </a:r>
            <a:r>
              <a:rPr lang="zh-CN" altLang="en-US" dirty="0"/>
              <a:t>的调用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配合下图和代码讲解调用流程</a:t>
            </a:r>
            <a:endParaRPr lang="en-US" altLang="zh-CN" dirty="0" smtClean="0"/>
          </a:p>
          <a:p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/>
              <a:t>运行</a:t>
            </a:r>
            <a:r>
              <a:rPr lang="en-US" altLang="zh-CN" dirty="0"/>
              <a:t>ad-hoc </a:t>
            </a:r>
            <a:r>
              <a:rPr lang="en-US" altLang="zh-CN" dirty="0" smtClean="0"/>
              <a:t>task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对返回值进行处理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/>
              <a:t>运行</a:t>
            </a:r>
            <a:r>
              <a:rPr lang="en-US" altLang="zh-CN" dirty="0"/>
              <a:t>playbook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32" y="1303682"/>
            <a:ext cx="8919147" cy="4908508"/>
          </a:xfrm>
          <a:prstGeom prst="rect">
            <a:avLst/>
          </a:prstGeom>
        </p:spPr>
      </p:pic>
      <p:pic>
        <p:nvPicPr>
          <p:cNvPr id="31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Ansible</a:t>
            </a:r>
            <a:r>
              <a:rPr lang="en-US" altLang="zh-CN" b="1" dirty="0" smtClean="0"/>
              <a:t> </a:t>
            </a:r>
            <a:r>
              <a:rPr lang="en-US" altLang="zh-CN" b="1" dirty="0"/>
              <a:t>Python API </a:t>
            </a:r>
            <a:r>
              <a:rPr lang="zh-CN" altLang="en-US" b="1" dirty="0"/>
              <a:t>的调用流程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Ansible</a:t>
            </a:r>
            <a:r>
              <a:rPr lang="en-US" altLang="zh-CN" dirty="0"/>
              <a:t> Plugin</a:t>
            </a:r>
          </a:p>
          <a:p>
            <a:pPr marL="0" indent="0">
              <a:buNone/>
            </a:pPr>
            <a:r>
              <a:rPr lang="zh-CN" altLang="en-US" dirty="0" smtClean="0"/>
              <a:t>   首先回顾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  <a:r>
              <a:rPr lang="zh-CN" altLang="en-US" dirty="0" smtClean="0"/>
              <a:t>的运行过程</a:t>
            </a:r>
            <a:endParaRPr lang="en-US" altLang="zh-CN" dirty="0" smtClean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r>
              <a:rPr lang="zh-CN" altLang="en-US" dirty="0" smtClean="0"/>
              <a:t>有哪些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Connetction</a:t>
            </a:r>
            <a:endParaRPr lang="en-US" altLang="zh-CN" dirty="0" smtClean="0"/>
          </a:p>
          <a:p>
            <a:pPr lvl="1"/>
            <a:r>
              <a:rPr lang="en-US" altLang="zh-CN" dirty="0"/>
              <a:t>Lookup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Vars</a:t>
            </a:r>
            <a:endParaRPr lang="en-US" altLang="zh-CN" dirty="0" smtClean="0"/>
          </a:p>
          <a:p>
            <a:pPr lvl="1"/>
            <a:r>
              <a:rPr lang="en-US" altLang="zh-CN" dirty="0"/>
              <a:t>Filter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ction</a:t>
            </a:r>
          </a:p>
          <a:p>
            <a:pPr lvl="1"/>
            <a:r>
              <a:rPr lang="en-US" altLang="zh-CN" dirty="0"/>
              <a:t>Callback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为例子讲述如何扩展</a:t>
            </a:r>
            <a:r>
              <a:rPr lang="en-US" altLang="zh-CN" dirty="0" smtClean="0"/>
              <a:t>plugin</a:t>
            </a:r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341</Words>
  <Application>Microsoft Office PowerPoint</Application>
  <PresentationFormat>宽屏</PresentationFormat>
  <Paragraphs>60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Ansible develop</vt:lpstr>
      <vt:lpstr> 动态Inventory </vt:lpstr>
      <vt:lpstr>Ansible Module</vt:lpstr>
      <vt:lpstr>Ansible Python API</vt:lpstr>
      <vt:lpstr>Ansible Python API 的调用流程 </vt:lpstr>
      <vt:lpstr>Ansible Plugin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</dc:title>
  <dc:creator>Gaofeng Yan (延高峰)</dc:creator>
  <cp:lastModifiedBy>Gaofeng Yan (延高峰)</cp:lastModifiedBy>
  <cp:revision>128</cp:revision>
  <dcterms:created xsi:type="dcterms:W3CDTF">2017-08-23T06:36:20Z</dcterms:created>
  <dcterms:modified xsi:type="dcterms:W3CDTF">2017-09-07T03:26:35Z</dcterms:modified>
</cp:coreProperties>
</file>