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develop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7519" cy="287283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r>
              <a:rPr lang="en-US" altLang="zh-CN" dirty="0" smtClean="0"/>
              <a:t>Dynamic inventory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个例子展示如何使用</a:t>
            </a:r>
            <a:r>
              <a:rPr lang="en-US" altLang="zh-CN" dirty="0" smtClean="0"/>
              <a:t>Module</a:t>
            </a:r>
          </a:p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Module</a:t>
            </a: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模块代替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开发的模块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</a:t>
            </a:r>
            <a:r>
              <a:rPr lang="zh-CN" altLang="en-US" dirty="0" smtClean="0"/>
              <a:t>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Dynamic inventory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Dynamic inventory</a:t>
            </a:r>
          </a:p>
          <a:p>
            <a:r>
              <a:rPr lang="zh-CN" altLang="en-US" dirty="0" smtClean="0"/>
              <a:t>如何生成</a:t>
            </a:r>
            <a:r>
              <a:rPr lang="en-US" altLang="zh-CN" dirty="0" smtClean="0"/>
              <a:t>Dynamic inventory</a:t>
            </a:r>
          </a:p>
          <a:p>
            <a:pPr marL="457200" lvl="1" indent="0"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怎样使用</a:t>
            </a:r>
            <a:r>
              <a:rPr lang="en-US" altLang="zh-CN" dirty="0" smtClean="0"/>
              <a:t>Dynamic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API</a:t>
            </a:r>
          </a:p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API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playbook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ad-hoc task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脚本运行后，相对简单的返回值</a:t>
            </a:r>
            <a:endParaRPr lang="en-US" altLang="zh-CN" dirty="0" smtClean="0"/>
          </a:p>
          <a:p>
            <a:r>
              <a:rPr lang="zh-CN" altLang="en-US" dirty="0" smtClean="0"/>
              <a:t>提一下使用</a:t>
            </a:r>
            <a:r>
              <a:rPr lang="en-US" altLang="zh-CN" dirty="0" smtClean="0"/>
              <a:t>Callback plugin</a:t>
            </a:r>
            <a:r>
              <a:rPr lang="zh-CN" altLang="en-US" dirty="0"/>
              <a:t>可以对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运行后的返回值进行处理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</a:t>
            </a:r>
            <a:r>
              <a:rPr lang="zh-CN" altLang="en-US" dirty="0" smtClean="0"/>
              <a:t>回顾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176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Ansible develop</vt:lpstr>
      <vt:lpstr>Ansible Module</vt:lpstr>
      <vt:lpstr> Dynamic inventory </vt:lpstr>
      <vt:lpstr>Ansible API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36</cp:revision>
  <dcterms:created xsi:type="dcterms:W3CDTF">2017-08-23T06:36:20Z</dcterms:created>
  <dcterms:modified xsi:type="dcterms:W3CDTF">2017-08-24T07:12:07Z</dcterms:modified>
</cp:coreProperties>
</file>