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6" r:id="rId3"/>
    <p:sldId id="265" r:id="rId4"/>
    <p:sldId id="257" r:id="rId5"/>
    <p:sldId id="258" r:id="rId6"/>
    <p:sldId id="264" r:id="rId7"/>
    <p:sldId id="259" r:id="rId8"/>
    <p:sldId id="260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10" autoAdjust="0"/>
    <p:restoredTop sz="95673"/>
  </p:normalViewPr>
  <p:slideViewPr>
    <p:cSldViewPr snapToGrid="0">
      <p:cViewPr varScale="1">
        <p:scale>
          <a:sx n="51" d="100"/>
          <a:sy n="51" d="100"/>
        </p:scale>
        <p:origin x="3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6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29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92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740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50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96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03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38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67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61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85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157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0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1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0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0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8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1EC5B-F743-4982-A443-44F1B46250F2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3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AF6E-7C2C-4319-BD75-E45FB54264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9/6/2017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346C4-FE00-4E06-A9A6-43F79416BB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0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 flipV="1">
            <a:off x="136348" y="2560321"/>
            <a:ext cx="11870121" cy="66890"/>
          </a:xfrm>
          <a:prstGeom prst="rect">
            <a:avLst/>
          </a:prstGeom>
          <a:solidFill>
            <a:srgbClr val="21B6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63" tIns="60981" rIns="121963" bIns="60981" anchor="ctr"/>
          <a:lstStyle>
            <a:defPPr>
              <a:defRPr lang="zh-CN"/>
            </a:defPPr>
            <a:lvl1pPr algn="l" defTabSz="1219200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609600" algn="l" defTabSz="1219200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219200" algn="l" defTabSz="1219200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828800" algn="l" defTabSz="1219200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438400" algn="l" defTabSz="1219200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4829931" y="2037101"/>
            <a:ext cx="4281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21B6BB"/>
                </a:solidFill>
                <a:latin typeface="微软雅黑" pitchFamily="34" charset="-122"/>
                <a:ea typeface="微软雅黑" pitchFamily="34" charset="-122"/>
              </a:rPr>
              <a:t>Ansible</a:t>
            </a:r>
            <a:r>
              <a:rPr lang="en-US" altLang="zh-CN" sz="2800" b="1" dirty="0" smtClean="0">
                <a:solidFill>
                  <a:srgbClr val="21B6BB"/>
                </a:solidFill>
                <a:latin typeface="微软雅黑" pitchFamily="34" charset="-122"/>
                <a:ea typeface="微软雅黑" pitchFamily="34" charset="-122"/>
              </a:rPr>
              <a:t> Develop Guide</a:t>
            </a:r>
            <a:endParaRPr lang="zh-CN" altLang="en-US" sz="2800" b="1" dirty="0">
              <a:solidFill>
                <a:srgbClr val="21B6B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4" descr="http://www.arkena.com/assets/uploads/2014/09/ansible-e1412869163427-5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514" y="1734242"/>
            <a:ext cx="4762500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61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技术分享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0655"/>
            <a:ext cx="10755304" cy="510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24464" y="175880"/>
            <a:ext cx="2361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Ansible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架构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48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err="1" smtClean="0">
                <a:latin typeface="+mn-lt"/>
              </a:rPr>
              <a:t>Ansible</a:t>
            </a:r>
            <a:r>
              <a:rPr lang="en-US" sz="3200" b="1" dirty="0" smtClean="0">
                <a:latin typeface="+mn-lt"/>
              </a:rPr>
              <a:t> develop</a:t>
            </a:r>
            <a:endParaRPr lang="en-US" sz="3200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387519" cy="2872835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 smtClean="0"/>
              <a:t>动态</a:t>
            </a:r>
            <a:r>
              <a:rPr lang="en-US" altLang="zh-CN" dirty="0" smtClean="0"/>
              <a:t> </a:t>
            </a:r>
            <a:r>
              <a:rPr lang="en-US" altLang="zh-CN" dirty="0"/>
              <a:t>inventory</a:t>
            </a:r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Module</a:t>
            </a:r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API</a:t>
            </a:r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en-US" altLang="zh-CN" dirty="0" smtClean="0"/>
              <a:t>Plugin</a:t>
            </a:r>
            <a:endParaRPr lang="en-US" altLang="zh-CN" dirty="0" smtClean="0"/>
          </a:p>
        </p:txBody>
      </p:sp>
      <p:pic>
        <p:nvPicPr>
          <p:cNvPr id="5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3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485" y="365125"/>
            <a:ext cx="10585315" cy="14605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b="1" dirty="0">
                <a:latin typeface="+mn-lt"/>
              </a:rPr>
              <a:t>I</a:t>
            </a:r>
            <a:r>
              <a:rPr lang="en-US" altLang="zh-CN" b="1" dirty="0" smtClean="0">
                <a:latin typeface="+mn-lt"/>
              </a:rPr>
              <a:t>nventory</a:t>
            </a:r>
            <a:r>
              <a:rPr lang="en-US" altLang="zh-CN" dirty="0" smtClean="0">
                <a:latin typeface="+mn-lt"/>
              </a:rPr>
              <a:t/>
            </a:r>
            <a:br>
              <a:rPr lang="en-US" altLang="zh-CN" dirty="0" smtClean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3342" y="2175821"/>
            <a:ext cx="10515600" cy="3495405"/>
          </a:xfrm>
        </p:spPr>
        <p:txBody>
          <a:bodyPr/>
          <a:lstStyle/>
          <a:p>
            <a:r>
              <a:rPr lang="zh-CN" altLang="en-US" dirty="0" smtClean="0"/>
              <a:t>为什么要</a:t>
            </a:r>
            <a:r>
              <a:rPr lang="zh-CN" altLang="en-US" dirty="0" smtClean="0"/>
              <a:t>用动态</a:t>
            </a:r>
            <a:r>
              <a:rPr lang="en-US" altLang="zh-CN" dirty="0" smtClean="0"/>
              <a:t>I</a:t>
            </a:r>
            <a:r>
              <a:rPr lang="en-US" altLang="zh-CN" dirty="0" smtClean="0"/>
              <a:t>nventory</a:t>
            </a:r>
            <a:endParaRPr lang="en-US" altLang="zh-CN" dirty="0" smtClean="0"/>
          </a:p>
          <a:p>
            <a:r>
              <a:rPr lang="zh-CN" altLang="en-US" dirty="0" smtClean="0"/>
              <a:t>如何生成</a:t>
            </a:r>
            <a:r>
              <a:rPr lang="en-US" altLang="zh-CN" dirty="0" smtClean="0"/>
              <a:t>Dynamic </a:t>
            </a:r>
            <a:r>
              <a:rPr lang="en-US" altLang="zh-CN" dirty="0"/>
              <a:t>Inventory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CMDB</a:t>
            </a:r>
            <a:r>
              <a:rPr lang="zh-CN" altLang="en-US" dirty="0" smtClean="0"/>
              <a:t>中</a:t>
            </a:r>
            <a:r>
              <a:rPr lang="zh-CN" altLang="en-US" dirty="0" smtClean="0"/>
              <a:t>获取</a:t>
            </a:r>
            <a:r>
              <a:rPr lang="en-US" altLang="zh-CN" dirty="0"/>
              <a:t>Inventory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sqlalchemy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动态</a:t>
            </a:r>
            <a:r>
              <a:rPr lang="en-US" altLang="zh-CN" dirty="0" smtClean="0"/>
              <a:t>Inventory</a:t>
            </a:r>
            <a:r>
              <a:rPr lang="zh-CN" altLang="en-US" dirty="0" smtClean="0"/>
              <a:t>的</a:t>
            </a:r>
            <a:r>
              <a:rPr lang="zh-CN" altLang="en-US" smtClean="0"/>
              <a:t>输出格式</a:t>
            </a:r>
            <a:endParaRPr lang="en-US" altLang="zh-CN" dirty="0" smtClean="0"/>
          </a:p>
          <a:p>
            <a:r>
              <a:rPr lang="zh-CN" altLang="en-US" dirty="0" smtClean="0"/>
              <a:t>怎样</a:t>
            </a:r>
            <a:r>
              <a:rPr lang="zh-CN" altLang="en-US" dirty="0" smtClean="0"/>
              <a:t>使用</a:t>
            </a:r>
            <a:r>
              <a:rPr lang="en-US" altLang="zh-CN" dirty="0"/>
              <a:t>Dynamic Inventory</a:t>
            </a:r>
            <a:endParaRPr lang="en-US" dirty="0"/>
          </a:p>
        </p:txBody>
      </p:sp>
      <p:pic>
        <p:nvPicPr>
          <p:cNvPr id="4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30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使用</a:t>
            </a:r>
            <a:r>
              <a:rPr lang="en-US" altLang="zh-CN" dirty="0" smtClean="0"/>
              <a:t>CMDB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练习的要点</a:t>
            </a:r>
          </a:p>
          <a:p>
            <a:r>
              <a:rPr lang="en-US" altLang="zh-CN" dirty="0" smtClean="0"/>
              <a:t>1</a:t>
            </a:r>
            <a:endParaRPr lang="zh-CN" altLang="en-US" dirty="0" smtClean="0"/>
          </a:p>
          <a:p>
            <a:r>
              <a:rPr lang="en-US" altLang="zh-CN" dirty="0" smtClean="0"/>
              <a:t>2</a:t>
            </a:r>
            <a:endParaRPr lang="zh-CN" altLang="en-US" dirty="0" smtClean="0"/>
          </a:p>
          <a:p>
            <a:r>
              <a:rPr lang="en-US" altLang="zh-CN" dirty="0" smtClean="0"/>
              <a:t>3</a:t>
            </a:r>
            <a:endParaRPr lang="zh-CN" altLang="en-US" dirty="0" smtClean="0"/>
          </a:p>
          <a:p>
            <a:endParaRPr lang="en-US" dirty="0"/>
          </a:p>
        </p:txBody>
      </p:sp>
      <p:pic>
        <p:nvPicPr>
          <p:cNvPr id="4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0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Ansible</a:t>
            </a:r>
            <a:r>
              <a:rPr lang="en-US" altLang="zh-CN" dirty="0" smtClean="0"/>
              <a:t> Module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为什么要</a:t>
            </a:r>
            <a:r>
              <a:rPr lang="en-US" altLang="zh-CN" dirty="0" smtClean="0"/>
              <a:t>(</a:t>
            </a:r>
            <a:r>
              <a:rPr lang="zh-CN" altLang="en-US" dirty="0" smtClean="0"/>
              <a:t>是否有必要</a:t>
            </a:r>
            <a:r>
              <a:rPr lang="en-US" altLang="zh-CN" dirty="0" smtClean="0"/>
              <a:t>)</a:t>
            </a:r>
            <a:r>
              <a:rPr lang="zh-CN" altLang="en-US" dirty="0" smtClean="0"/>
              <a:t>开发自己的</a:t>
            </a:r>
            <a:r>
              <a:rPr lang="en-US" altLang="zh-CN" dirty="0" err="1"/>
              <a:t>A</a:t>
            </a:r>
            <a:r>
              <a:rPr lang="en-US" altLang="zh-CN" dirty="0" err="1" smtClean="0"/>
              <a:t>nsible</a:t>
            </a:r>
            <a:r>
              <a:rPr lang="en-US" altLang="zh-CN" dirty="0" smtClean="0"/>
              <a:t> Module</a:t>
            </a:r>
          </a:p>
          <a:p>
            <a:r>
              <a:rPr lang="zh-CN" altLang="en-US" dirty="0" smtClean="0"/>
              <a:t>怎样开发自己的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Module</a:t>
            </a:r>
          </a:p>
          <a:p>
            <a:pPr marL="457200" lvl="1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开发自己的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模块代替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开发的模块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开发自己的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，墙裂推荐</a:t>
            </a:r>
            <a:r>
              <a:rPr lang="en-US" altLang="zh-CN" dirty="0"/>
              <a:t>(</a:t>
            </a:r>
            <a:r>
              <a:rPr lang="en-US" altLang="zh-CN" dirty="0" err="1"/>
              <a:t>AnsibleModule</a:t>
            </a:r>
            <a:r>
              <a:rPr lang="zh-CN" altLang="en-US" dirty="0" smtClean="0"/>
              <a:t>类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78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en-US" altLang="zh-CN" dirty="0"/>
              <a:t>Python </a:t>
            </a:r>
            <a:r>
              <a:rPr lang="en-US" altLang="zh-CN" dirty="0" smtClean="0"/>
              <a:t>API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379" y="184508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为什么使用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Python API</a:t>
            </a:r>
          </a:p>
          <a:p>
            <a:r>
              <a:rPr lang="zh-CN" altLang="en-US" dirty="0" smtClean="0"/>
              <a:t>如何使用</a:t>
            </a:r>
            <a:r>
              <a:rPr lang="en-US" altLang="zh-CN" dirty="0" err="1"/>
              <a:t>Ansible</a:t>
            </a:r>
            <a:r>
              <a:rPr lang="en-US" altLang="zh-CN" dirty="0"/>
              <a:t> Python API</a:t>
            </a:r>
          </a:p>
          <a:p>
            <a:pPr marL="914400" lvl="1" indent="-457200"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err="1"/>
              <a:t>Ansible</a:t>
            </a:r>
            <a:r>
              <a:rPr lang="en-US" altLang="zh-CN" dirty="0"/>
              <a:t> </a:t>
            </a:r>
            <a:r>
              <a:rPr lang="en-US" altLang="zh-CN" dirty="0" smtClean="0"/>
              <a:t>Python API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playbook</a:t>
            </a:r>
          </a:p>
          <a:p>
            <a:pPr marL="914400" lvl="1" indent="-457200"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err="1"/>
              <a:t>Ansible</a:t>
            </a:r>
            <a:r>
              <a:rPr lang="en-US" altLang="zh-CN" dirty="0"/>
              <a:t> Python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ad-hoc task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err="1"/>
              <a:t>Ansible</a:t>
            </a:r>
            <a:r>
              <a:rPr lang="en-US" altLang="zh-CN" dirty="0"/>
              <a:t> Python API</a:t>
            </a:r>
            <a:r>
              <a:rPr lang="zh-CN" altLang="en-US" dirty="0" smtClean="0"/>
              <a:t>脚本运行后，相对简单的返回值</a:t>
            </a:r>
            <a:endParaRPr lang="en-US" altLang="zh-CN" dirty="0" smtClean="0"/>
          </a:p>
          <a:p>
            <a:r>
              <a:rPr lang="zh-CN" altLang="en-US" dirty="0" smtClean="0"/>
              <a:t>提一下使用</a:t>
            </a:r>
            <a:r>
              <a:rPr lang="en-US" altLang="zh-CN" dirty="0" smtClean="0"/>
              <a:t>Callback Plugin</a:t>
            </a:r>
            <a:r>
              <a:rPr lang="zh-CN" altLang="en-US" dirty="0"/>
              <a:t>可以</a:t>
            </a:r>
            <a:r>
              <a:rPr lang="zh-CN" altLang="en-US" dirty="0" smtClean="0"/>
              <a:t>对</a:t>
            </a:r>
            <a:r>
              <a:rPr lang="en-US" altLang="zh-CN" dirty="0" err="1"/>
              <a:t>Ansible</a:t>
            </a:r>
            <a:r>
              <a:rPr lang="en-US" altLang="zh-CN" dirty="0"/>
              <a:t> Python</a:t>
            </a:r>
            <a:r>
              <a:rPr lang="zh-CN" altLang="en-US" dirty="0" smtClean="0"/>
              <a:t>运行后的返回值进行处理</a:t>
            </a:r>
            <a:endParaRPr lang="en-US" altLang="zh-CN" dirty="0" smtClean="0"/>
          </a:p>
        </p:txBody>
      </p:sp>
      <p:pic>
        <p:nvPicPr>
          <p:cNvPr id="4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8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61710" y="864173"/>
            <a:ext cx="1532401" cy="699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Inventory </a:t>
            </a:r>
            <a:r>
              <a:rPr lang="en-US" dirty="0" err="1" smtClean="0">
                <a:solidFill>
                  <a:prstClr val="white"/>
                </a:solidFill>
              </a:rPr>
              <a:t>Init</a:t>
            </a:r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29366" y="888420"/>
            <a:ext cx="1533600" cy="69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Play </a:t>
            </a:r>
            <a:r>
              <a:rPr lang="en-US" altLang="zh-CN" dirty="0" err="1" smtClean="0">
                <a:solidFill>
                  <a:prstClr val="white"/>
                </a:solidFill>
              </a:rPr>
              <a:t>init</a:t>
            </a:r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2436" y="2888673"/>
            <a:ext cx="4128656" cy="574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Ansible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zh-CN" altLang="en-US" dirty="0" smtClean="0">
                <a:solidFill>
                  <a:prstClr val="white"/>
                </a:solidFill>
              </a:rPr>
              <a:t>执行</a:t>
            </a:r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49986" y="1810517"/>
            <a:ext cx="2428052" cy="590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Dataloader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9" name="椭圆 8"/>
          <p:cNvSpPr/>
          <p:nvPr/>
        </p:nvSpPr>
        <p:spPr>
          <a:xfrm>
            <a:off x="1949985" y="3081068"/>
            <a:ext cx="2430000" cy="590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Options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6248708" y="1477999"/>
            <a:ext cx="13855" cy="1396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2" idx="6"/>
            <a:endCxn id="4" idx="1"/>
          </p:cNvCxnSpPr>
          <p:nvPr/>
        </p:nvCxnSpPr>
        <p:spPr>
          <a:xfrm flipV="1">
            <a:off x="4379984" y="1214002"/>
            <a:ext cx="981726" cy="111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211782" y="1599083"/>
            <a:ext cx="1080654" cy="53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</p:cNvCxnSpPr>
          <p:nvPr/>
        </p:nvCxnSpPr>
        <p:spPr>
          <a:xfrm>
            <a:off x="8496166" y="1586820"/>
            <a:ext cx="190636" cy="135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0314616" y="184660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1949986" y="207818"/>
            <a:ext cx="2428052" cy="589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Inventory</a:t>
            </a:r>
            <a:r>
              <a:rPr lang="zh-CN" altLang="en-US" dirty="0" smtClean="0">
                <a:solidFill>
                  <a:prstClr val="white"/>
                </a:solidFill>
              </a:rPr>
              <a:t>文件</a:t>
            </a:r>
            <a:endParaRPr lang="en-US" altLang="zh-CN" dirty="0" smtClean="0">
              <a:solidFill>
                <a:prstClr val="white"/>
              </a:solidFill>
            </a:endParaRPr>
          </a:p>
        </p:txBody>
      </p:sp>
      <p:cxnSp>
        <p:nvCxnSpPr>
          <p:cNvPr id="42" name="直接箭头连接符 41"/>
          <p:cNvCxnSpPr>
            <a:stCxn id="39" idx="6"/>
          </p:cNvCxnSpPr>
          <p:nvPr/>
        </p:nvCxnSpPr>
        <p:spPr>
          <a:xfrm>
            <a:off x="4378038" y="502657"/>
            <a:ext cx="914398" cy="41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9850582" y="844259"/>
            <a:ext cx="2430000" cy="59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Dataloader</a:t>
            </a:r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850582" y="207817"/>
            <a:ext cx="2430000" cy="59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white"/>
                </a:solidFill>
              </a:rPr>
              <a:t>Moudle</a:t>
            </a:r>
            <a:endParaRPr lang="en-US" dirty="0" smtClean="0">
              <a:solidFill>
                <a:prstClr val="white"/>
              </a:solidFill>
            </a:endParaRPr>
          </a:p>
        </p:txBody>
      </p:sp>
      <p:cxnSp>
        <p:nvCxnSpPr>
          <p:cNvPr id="54" name="直接箭头连接符 53"/>
          <p:cNvCxnSpPr>
            <a:stCxn id="52" idx="2"/>
            <a:endCxn id="5" idx="0"/>
          </p:cNvCxnSpPr>
          <p:nvPr/>
        </p:nvCxnSpPr>
        <p:spPr>
          <a:xfrm flipH="1">
            <a:off x="8496166" y="503017"/>
            <a:ext cx="1354416" cy="38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6" idx="2"/>
            <a:endCxn id="5" idx="3"/>
          </p:cNvCxnSpPr>
          <p:nvPr/>
        </p:nvCxnSpPr>
        <p:spPr>
          <a:xfrm flipH="1">
            <a:off x="9262966" y="1139459"/>
            <a:ext cx="587616" cy="9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 flipV="1">
            <a:off x="9300664" y="1488244"/>
            <a:ext cx="658087" cy="56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1939638" y="4024767"/>
            <a:ext cx="2430000" cy="59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Callback</a:t>
            </a:r>
          </a:p>
        </p:txBody>
      </p:sp>
      <p:cxnSp>
        <p:nvCxnSpPr>
          <p:cNvPr id="61" name="直接箭头连接符 60"/>
          <p:cNvCxnSpPr>
            <a:stCxn id="9" idx="6"/>
          </p:cNvCxnSpPr>
          <p:nvPr/>
        </p:nvCxnSpPr>
        <p:spPr>
          <a:xfrm flipV="1">
            <a:off x="4379985" y="3363566"/>
            <a:ext cx="912451" cy="1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9" idx="6"/>
          </p:cNvCxnSpPr>
          <p:nvPr/>
        </p:nvCxnSpPr>
        <p:spPr>
          <a:xfrm flipV="1">
            <a:off x="4369638" y="3447161"/>
            <a:ext cx="992072" cy="87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1939638" y="4968466"/>
            <a:ext cx="2430000" cy="59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Password</a:t>
            </a:r>
            <a:endParaRPr lang="en-US" dirty="0" smtClean="0">
              <a:solidFill>
                <a:prstClr val="white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4322618" y="3463635"/>
            <a:ext cx="1620982" cy="180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8811493" y="4175952"/>
            <a:ext cx="1794163" cy="612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Remote Host1</a:t>
            </a:r>
          </a:p>
        </p:txBody>
      </p:sp>
      <p:sp>
        <p:nvSpPr>
          <p:cNvPr id="72" name="椭圆 71"/>
          <p:cNvSpPr/>
          <p:nvPr/>
        </p:nvSpPr>
        <p:spPr>
          <a:xfrm>
            <a:off x="1949984" y="1029898"/>
            <a:ext cx="2430000" cy="59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Varmanager</a:t>
            </a:r>
            <a:endParaRPr lang="en-US" dirty="0" smtClean="0">
              <a:solidFill>
                <a:prstClr val="white"/>
              </a:solidFill>
            </a:endParaRPr>
          </a:p>
        </p:txBody>
      </p:sp>
      <p:cxnSp>
        <p:nvCxnSpPr>
          <p:cNvPr id="77" name="直接箭头连接符 76"/>
          <p:cNvCxnSpPr>
            <a:stCxn id="8" idx="5"/>
          </p:cNvCxnSpPr>
          <p:nvPr/>
        </p:nvCxnSpPr>
        <p:spPr>
          <a:xfrm>
            <a:off x="4022458" y="2314455"/>
            <a:ext cx="1269978" cy="62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>
            <a:off x="9045735" y="2207505"/>
            <a:ext cx="1083221" cy="662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910945" y="3463635"/>
            <a:ext cx="900548" cy="71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8811493" y="4932759"/>
            <a:ext cx="1863595" cy="581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Remote Host2</a:t>
            </a:r>
            <a:endParaRPr lang="en-US" dirty="0" smtClean="0">
              <a:solidFill>
                <a:prstClr val="white"/>
              </a:solidFill>
            </a:endParaRPr>
          </a:p>
        </p:txBody>
      </p:sp>
      <p:cxnSp>
        <p:nvCxnSpPr>
          <p:cNvPr id="84" name="直接箭头连接符 83"/>
          <p:cNvCxnSpPr/>
          <p:nvPr/>
        </p:nvCxnSpPr>
        <p:spPr>
          <a:xfrm>
            <a:off x="7910945" y="3463635"/>
            <a:ext cx="900548" cy="176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1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Plugin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Ansible</a:t>
            </a:r>
            <a:r>
              <a:rPr lang="en-US" altLang="zh-CN" dirty="0"/>
              <a:t> Plugin</a:t>
            </a:r>
          </a:p>
          <a:p>
            <a:pPr marL="0" indent="0">
              <a:buNone/>
            </a:pPr>
            <a:r>
              <a:rPr lang="zh-CN" altLang="en-US" dirty="0" smtClean="0"/>
              <a:t>   首先回顾</a:t>
            </a:r>
            <a:r>
              <a:rPr lang="en-US" altLang="zh-CN" dirty="0" err="1" smtClean="0"/>
              <a:t>Ansible</a:t>
            </a:r>
            <a:r>
              <a:rPr lang="zh-CN" altLang="en-US" dirty="0" smtClean="0"/>
              <a:t>的运行过程</a:t>
            </a:r>
            <a:endParaRPr lang="en-US" altLang="zh-CN" dirty="0" smtClean="0"/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Plugin</a:t>
            </a:r>
            <a:r>
              <a:rPr lang="zh-CN" altLang="en-US" dirty="0" smtClean="0"/>
              <a:t>有哪些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Connetction</a:t>
            </a:r>
            <a:endParaRPr lang="en-US" altLang="zh-CN" dirty="0" smtClean="0"/>
          </a:p>
          <a:p>
            <a:pPr lvl="1"/>
            <a:r>
              <a:rPr lang="en-US" altLang="zh-CN" dirty="0"/>
              <a:t>Lookup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Vars</a:t>
            </a:r>
            <a:endParaRPr lang="en-US" altLang="zh-CN" dirty="0" smtClean="0"/>
          </a:p>
          <a:p>
            <a:pPr lvl="1"/>
            <a:r>
              <a:rPr lang="en-US" altLang="zh-CN" dirty="0"/>
              <a:t>Filter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ction</a:t>
            </a:r>
          </a:p>
          <a:p>
            <a:pPr lvl="1"/>
            <a:r>
              <a:rPr lang="en-US" altLang="zh-CN" dirty="0"/>
              <a:t>Callback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Callback Plugin</a:t>
            </a:r>
            <a:r>
              <a:rPr lang="zh-CN" altLang="en-US" dirty="0" smtClean="0"/>
              <a:t>为例子讲述如何扩展</a:t>
            </a:r>
            <a:r>
              <a:rPr lang="en-US" altLang="zh-CN" dirty="0" smtClean="0"/>
              <a:t>plugin</a:t>
            </a:r>
          </a:p>
          <a:p>
            <a:endParaRPr lang="en-US" dirty="0"/>
          </a:p>
        </p:txBody>
      </p:sp>
      <p:pic>
        <p:nvPicPr>
          <p:cNvPr id="4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8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213</Words>
  <Application>Microsoft Office PowerPoint</Application>
  <PresentationFormat>宽屏</PresentationFormat>
  <Paragraphs>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Office 主题</vt:lpstr>
      <vt:lpstr>1_Office 主题</vt:lpstr>
      <vt:lpstr>PowerPoint 演示文稿</vt:lpstr>
      <vt:lpstr>PowerPoint 演示文稿</vt:lpstr>
      <vt:lpstr>Ansible develop</vt:lpstr>
      <vt:lpstr> 动态Inventory </vt:lpstr>
      <vt:lpstr>使用CMDB</vt:lpstr>
      <vt:lpstr>Ansible Module</vt:lpstr>
      <vt:lpstr>Ansible Python API</vt:lpstr>
      <vt:lpstr>PowerPoint 演示文稿</vt:lpstr>
      <vt:lpstr>Ansible Plugin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</dc:title>
  <dc:creator>Gaofeng Yan (延高峰)</dc:creator>
  <cp:lastModifiedBy>Gaofeng Yan (延高峰)</cp:lastModifiedBy>
  <cp:revision>67</cp:revision>
  <dcterms:created xsi:type="dcterms:W3CDTF">2017-08-23T06:36:20Z</dcterms:created>
  <dcterms:modified xsi:type="dcterms:W3CDTF">2017-09-06T08:30:27Z</dcterms:modified>
</cp:coreProperties>
</file>