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2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玮南" initials="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21"/>
  </p:normalViewPr>
  <p:slideViewPr>
    <p:cSldViewPr snapToGrid="0">
      <p:cViewPr varScale="1">
        <p:scale>
          <a:sx n="86" d="100"/>
          <a:sy n="86" d="100"/>
        </p:scale>
        <p:origin x="129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84DE2-F064-4EF6-8A07-1CF12B5D27AA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C0A18-9FF0-4B6F-8D4C-C863543A15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 descr="RU_LOGOTYPE_CMYK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53979"/>
            <a:ext cx="2908300" cy="7803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3BF7-9F5A-9E42-B502-689AC6A1E53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48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48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2D79-D5B9-9E44-BC26-5C4012EF6E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88343-B159-074D-B355-B61FD1A20D5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24AE8-78F8-144E-A4FE-553D35E590A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DA8B8-D04C-214E-83CE-5B60915F936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61A5-F588-D34E-A84B-E514DA90C9A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725B-9C86-6E43-AAF9-1A329DDB234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03EE-8AFD-D547-9E71-0BD0BE6F934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1C61-654F-EF4C-B7CF-635108DFC60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825F-7512-8045-B403-CF218AA2013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876800" y="98425"/>
            <a:ext cx="41910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Geneva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558800"/>
            <a:ext cx="9144000" cy="635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RU_LOGOTYPE_CMYK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132522"/>
            <a:ext cx="1435100" cy="3850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ヒラギノ角ゴ Pro W3" charset="0"/>
          <a:cs typeface="Genev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Geneva" charset="0"/>
          <a:cs typeface="Genev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Geneva" charset="0"/>
          <a:cs typeface="Genev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04cOkJjyVz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92569"/>
            <a:ext cx="7772400" cy="1470025"/>
          </a:xfrm>
        </p:spPr>
        <p:txBody>
          <a:bodyPr/>
          <a:lstStyle/>
          <a:p>
            <a:r>
              <a:rPr lang="en-US" altLang="zh-CN" sz="3600" b="1" kern="1200" dirty="0">
                <a:solidFill>
                  <a:prstClr val="black"/>
                </a:solidFill>
                <a:latin typeface="Calibri Light" panose="020F0302020204030204"/>
                <a:ea typeface="等线 Light" panose="02010600030101010101" pitchFamily="2" charset="-122"/>
                <a:cs typeface="+mj-cs"/>
              </a:rPr>
              <a:t>Alexa Voice Query and  Web Application for Querying Based on AWS</a:t>
            </a:r>
            <a:endParaRPr lang="en-US" sz="3600" dirty="0">
              <a:latin typeface="Arial" panose="020B0604020202020204" pitchFamily="34" charset="0"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41310" y="4244951"/>
            <a:ext cx="2304288" cy="841248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Arial" panose="020B0604020202020204" pitchFamily="34" charset="0"/>
              </a:rPr>
              <a:t>Yan Gu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32734" y="4244951"/>
            <a:ext cx="2304288" cy="8412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200">
                <a:solidFill>
                  <a:schemeClr val="tx1"/>
                </a:solidFill>
                <a:latin typeface="+mn-lt"/>
                <a:ea typeface="ヒラギノ角ゴ Pro W3" charset="0"/>
                <a:cs typeface="Geneva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sz="2000" kern="0" dirty="0" err="1">
                <a:latin typeface="Arial" panose="020B0604020202020204" pitchFamily="34" charset="0"/>
              </a:rPr>
              <a:t>Yunao</a:t>
            </a:r>
            <a:r>
              <a:rPr lang="en-US" sz="2000" kern="0" dirty="0">
                <a:latin typeface="Arial" panose="020B0604020202020204" pitchFamily="34" charset="0"/>
              </a:rPr>
              <a:t> Shen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37022" y="4244951"/>
            <a:ext cx="2304288" cy="8412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200">
                <a:solidFill>
                  <a:schemeClr val="tx1"/>
                </a:solidFill>
                <a:latin typeface="+mn-lt"/>
                <a:ea typeface="ヒラギノ角ゴ Pro W3" charset="0"/>
                <a:cs typeface="Geneva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altLang="zh-CN" sz="2000" kern="0" dirty="0">
                <a:latin typeface="Arial" panose="020B0604020202020204" pitchFamily="34" charset="0"/>
              </a:rPr>
              <a:t>Xinyang Wang</a:t>
            </a:r>
            <a:endParaRPr lang="en-US" sz="2000" kern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 Voice Input Workflow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First, user starts querying Instacart database using voice input in Alexa Developer Console.</a:t>
            </a:r>
          </a:p>
          <a:p>
            <a:endParaRPr lang="en-US" altLang="zh-CN" dirty="0"/>
          </a:p>
          <a:p>
            <a:r>
              <a:rPr lang="en-US" altLang="zh-CN" dirty="0"/>
              <a:t>Voice input is parsed by Alexa and sent to AWS lambda endpoint in json format.</a:t>
            </a:r>
          </a:p>
          <a:p>
            <a:endParaRPr lang="en-US" altLang="zh-CN" dirty="0"/>
          </a:p>
          <a:p>
            <a:r>
              <a:rPr lang="en-US" altLang="zh-CN" dirty="0"/>
              <a:t>Lambda function is triggered and generate SQL statements.</a:t>
            </a:r>
          </a:p>
          <a:p>
            <a:endParaRPr lang="en-US" altLang="zh-CN" dirty="0"/>
          </a:p>
          <a:p>
            <a:r>
              <a:rPr lang="en-US" altLang="zh-CN" dirty="0"/>
              <a:t>Send the SQL to the web server and store it. Retrieve it when in need. User could modify the SQL before running it.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745A3-752F-4886-ACCB-C719E359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 Application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DC314-A4C9-48E6-8C4A-23B6B9681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731"/>
            <a:ext cx="9144000" cy="4300538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46B5E61A-2FE1-4C2F-986A-8BB6D93A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79268"/>
            <a:ext cx="8229600" cy="1099437"/>
          </a:xfrm>
        </p:spPr>
        <p:txBody>
          <a:bodyPr/>
          <a:lstStyle/>
          <a:p>
            <a:r>
              <a:rPr lang="en-US" altLang="zh-CN" dirty="0"/>
              <a:t>Different from mid-term project, we add a new button ‘Display Alexa Input’. By clicking it, user could retrieve the SQL codes sent from Alexa voice input</a:t>
            </a:r>
          </a:p>
        </p:txBody>
      </p:sp>
    </p:spTree>
    <p:extLst>
      <p:ext uri="{BB962C8B-B14F-4D97-AF65-F5344CB8AC3E}">
        <p14:creationId xmlns:p14="http://schemas.microsoft.com/office/powerpoint/2010/main" val="4544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 Intents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132386"/>
          </a:xfrm>
        </p:spPr>
        <p:txBody>
          <a:bodyPr/>
          <a:lstStyle/>
          <a:p>
            <a:r>
              <a:rPr lang="en-US" dirty="0"/>
              <a:t>Structured module to process raw voice input.</a:t>
            </a:r>
          </a:p>
          <a:p>
            <a:r>
              <a:rPr lang="en-US" dirty="0"/>
              <a:t>Get corresponding parameters such as attribute, table and so on.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8CFD4E-E1FC-4A30-BC97-730348D39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0313"/>
            <a:ext cx="9144000" cy="33597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132386"/>
          </a:xfrm>
        </p:spPr>
        <p:txBody>
          <a:bodyPr/>
          <a:lstStyle/>
          <a:p>
            <a:r>
              <a:rPr lang="en-US" dirty="0"/>
              <a:t>Set the property such as possible values of certain slots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9DA9F9-4BC9-421B-978A-781AC9F38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612"/>
            <a:ext cx="9144000" cy="50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3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 Lambda Function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8864"/>
            <a:ext cx="8229600" cy="2132386"/>
          </a:xfrm>
        </p:spPr>
        <p:txBody>
          <a:bodyPr/>
          <a:lstStyle/>
          <a:p>
            <a:r>
              <a:rPr lang="en-US" altLang="zh-CN" dirty="0"/>
              <a:t>Process the values we get from slots to the corresponding values in MySQL database. For example: transform attribute order number to </a:t>
            </a:r>
            <a:r>
              <a:rPr lang="en-US" altLang="zh-CN" dirty="0" err="1"/>
              <a:t>order_number</a:t>
            </a:r>
            <a:endParaRPr lang="en-US" dirty="0"/>
          </a:p>
          <a:p>
            <a:r>
              <a:rPr lang="en-US" dirty="0"/>
              <a:t>Transform above input into SQL codes and send to the server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13CBB9-312E-4BDE-B040-22C330F4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7906"/>
            <a:ext cx="9144000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8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FA299-97B0-4BB7-B385-A087840F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7" y="1882588"/>
            <a:ext cx="8229600" cy="808038"/>
          </a:xfrm>
        </p:spPr>
        <p:txBody>
          <a:bodyPr/>
          <a:lstStyle/>
          <a:p>
            <a:pPr algn="ctr"/>
            <a:r>
              <a:rPr lang="en-US" altLang="zh-CN" dirty="0" err="1"/>
              <a:t>Demostration</a:t>
            </a:r>
            <a:r>
              <a:rPr lang="en-US" altLang="zh-CN" dirty="0"/>
              <a:t> Video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8943A-889D-4A18-8FBA-46AE1920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31459"/>
            <a:ext cx="8229600" cy="8080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200" dirty="0">
                <a:hlinkClick r:id="rId2"/>
              </a:rPr>
              <a:t>https://youtu.be/04cOkJjyVzU</a:t>
            </a:r>
            <a:endParaRPr lang="zh-CN" altLang="en-US" sz="32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55A741C-7B3E-4285-948C-32D5E9DAC0E2}"/>
              </a:ext>
            </a:extLst>
          </p:cNvPr>
          <p:cNvSpPr txBox="1">
            <a:spLocks/>
          </p:cNvSpPr>
          <p:nvPr/>
        </p:nvSpPr>
        <p:spPr bwMode="auto">
          <a:xfrm>
            <a:off x="457200" y="4598894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2"/>
                </a:solidFill>
                <a:latin typeface="+mn-lt"/>
                <a:ea typeface="ヒラギノ角ゴ Pro W3" charset="0"/>
                <a:cs typeface="Geneva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  <a:ea typeface="Geneva" charset="0"/>
                <a:cs typeface="Geneva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CN" sz="3200" kern="0" dirty="0"/>
              <a:t>Thank you!</a:t>
            </a:r>
            <a:endParaRPr lang="zh-CN" alt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1229574272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logotype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RU_template_Logotype_4x3 standard</Template>
  <TotalTime>442</TotalTime>
  <Words>204</Words>
  <Application>Microsoft Office PowerPoint</Application>
  <PresentationFormat>全屏显示(4:3)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Arial</vt:lpstr>
      <vt:lpstr>Calibri Light</vt:lpstr>
      <vt:lpstr>RU_template_logotype</vt:lpstr>
      <vt:lpstr>Alexa Voice Query and  Web Application for Querying Based on AWS</vt:lpstr>
      <vt:lpstr>Alexa Voice Input Workflow</vt:lpstr>
      <vt:lpstr>Web Application</vt:lpstr>
      <vt:lpstr>Alexa Intents</vt:lpstr>
      <vt:lpstr>Slots</vt:lpstr>
      <vt:lpstr>Alexa Lambda Function</vt:lpstr>
      <vt:lpstr>Demostration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Xinyang Wang</cp:lastModifiedBy>
  <cp:revision>722</cp:revision>
  <dcterms:created xsi:type="dcterms:W3CDTF">2018-06-04T14:01:00Z</dcterms:created>
  <dcterms:modified xsi:type="dcterms:W3CDTF">2020-12-07T11:34:41Z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