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7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25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7041DB-8937-471F-A15D-BAC70CF6D0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70B2-7E20-4426-932B-8F962880B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TSQL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F3F2-E39F-4428-A5DF-5C009B6D3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7BCC-3CF1-4B3A-A487-26966408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B25E-C274-4F23-8F7C-69F3ED65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Errors</a:t>
            </a:r>
          </a:p>
          <a:p>
            <a:pPr lvl="1"/>
            <a:r>
              <a:rPr lang="en-US" dirty="0"/>
              <a:t>Message number, severity, and state</a:t>
            </a:r>
          </a:p>
          <a:p>
            <a:r>
              <a:rPr lang="en-US" dirty="0"/>
              <a:t>Will try to continue unless SET XACT_ABORT ON</a:t>
            </a:r>
          </a:p>
          <a:p>
            <a:r>
              <a:rPr lang="en-US" dirty="0"/>
              <a:t>Don’t use RAISERROR unless it’s something you need to investigate and correct</a:t>
            </a:r>
          </a:p>
          <a:p>
            <a:pPr lvl="1"/>
            <a:r>
              <a:rPr lang="en-US" dirty="0"/>
              <a:t>Return a status code</a:t>
            </a:r>
          </a:p>
          <a:p>
            <a:pPr lvl="1"/>
            <a:r>
              <a:rPr lang="en-US" dirty="0"/>
              <a:t>Return an empty set</a:t>
            </a:r>
          </a:p>
          <a:p>
            <a:r>
              <a:rPr lang="en-US" dirty="0"/>
              <a:t>TRY … CATCH to consume errors</a:t>
            </a:r>
          </a:p>
          <a:p>
            <a:r>
              <a:rPr lang="en-US" dirty="0"/>
              <a:t>THROW to rethrow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682D-1120-4DC5-9121-47BAD70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D91-8F45-4990-9D1F-C5364F38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INSERT, UDPATE, and DELETE is a transaction</a:t>
            </a:r>
          </a:p>
          <a:p>
            <a:pPr lvl="1"/>
            <a:r>
              <a:rPr lang="en-US" dirty="0"/>
              <a:t>100% complete or 100% fail</a:t>
            </a:r>
          </a:p>
          <a:p>
            <a:r>
              <a:rPr lang="en-US" dirty="0"/>
              <a:t>User-defined transactions</a:t>
            </a:r>
          </a:p>
          <a:p>
            <a:r>
              <a:rPr lang="en-US" dirty="0"/>
              <a:t>COMMIT TRAN only commits one level</a:t>
            </a:r>
          </a:p>
          <a:p>
            <a:r>
              <a:rPr lang="en-US" dirty="0"/>
              <a:t>ROLLBACK TRAN rolls back everything</a:t>
            </a:r>
          </a:p>
          <a:p>
            <a:r>
              <a:rPr lang="en-US" dirty="0"/>
              <a:t>@@TRANCOUNT tells you how deep you are</a:t>
            </a:r>
          </a:p>
          <a:p>
            <a:r>
              <a:rPr lang="en-US" dirty="0"/>
              <a:t>Do any logging after the ROLLBACK</a:t>
            </a:r>
          </a:p>
        </p:txBody>
      </p:sp>
    </p:spTree>
    <p:extLst>
      <p:ext uri="{BB962C8B-B14F-4D97-AF65-F5344CB8AC3E}">
        <p14:creationId xmlns:p14="http://schemas.microsoft.com/office/powerpoint/2010/main" val="19091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DA95-0004-4925-841C-74DDF6C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vs Temp Table vs Table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0366-3BB5-419A-881E-5AC27741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prefer Common Table Expression</a:t>
            </a:r>
          </a:p>
          <a:p>
            <a:r>
              <a:rPr lang="en-US" dirty="0"/>
              <a:t>Next, a table variable up to roughly 100 rows</a:t>
            </a:r>
          </a:p>
          <a:p>
            <a:r>
              <a:rPr lang="en-US" dirty="0"/>
              <a:t>Finally a temporary table</a:t>
            </a:r>
          </a:p>
          <a:p>
            <a:endParaRPr lang="en-US" dirty="0"/>
          </a:p>
          <a:p>
            <a:r>
              <a:rPr lang="en-US" dirty="0"/>
              <a:t>Table Variables always assume one row in query plans</a:t>
            </a:r>
          </a:p>
          <a:p>
            <a:pPr lvl="1"/>
            <a:r>
              <a:rPr lang="en-US" dirty="0"/>
              <a:t>Leads to some sketchy query 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 Batches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21336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WHILE EXISTS (SELECT * FROM </a:t>
            </a:r>
            <a:r>
              <a:rPr lang="en-US" sz="2400" dirty="0" err="1"/>
              <a:t>dbo.EmailLoad</a:t>
            </a:r>
            <a:r>
              <a:rPr lang="en-US" sz="2400" dirty="0"/>
              <a:t>)</a:t>
            </a:r>
          </a:p>
          <a:p>
            <a:r>
              <a:rPr lang="en-US" sz="2400" dirty="0"/>
              <a:t>BEGIN</a:t>
            </a:r>
          </a:p>
          <a:p>
            <a:r>
              <a:rPr lang="en-US" sz="2400" dirty="0"/>
              <a:t>	DELETE TOP (500) FROM </a:t>
            </a:r>
            <a:r>
              <a:rPr lang="en-US" sz="2400" dirty="0" err="1"/>
              <a:t>dbo.EmailLoad</a:t>
            </a:r>
            <a:r>
              <a:rPr lang="en-US" sz="2400" dirty="0"/>
              <a:t>;</a:t>
            </a:r>
          </a:p>
          <a:p>
            <a:r>
              <a:rPr lang="en-US" sz="2400" dirty="0"/>
              <a:t>	WAITFOR DELAY '00:00:01';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399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B80C-AA78-4E7E-A7CB-1391E6DD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C917-F34E-47B8-A50D-84E4B364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results of an INSERT, UPDATE, or DELETE statement</a:t>
            </a:r>
          </a:p>
          <a:p>
            <a:r>
              <a:rPr lang="en-US" dirty="0"/>
              <a:t>Return it to the client</a:t>
            </a:r>
          </a:p>
          <a:p>
            <a:r>
              <a:rPr lang="en-US" dirty="0"/>
              <a:t>Or put it an another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E72D-16AB-4F97-B01F-E8006970899C}"/>
              </a:ext>
            </a:extLst>
          </p:cNvPr>
          <p:cNvSpPr txBox="1"/>
          <p:nvPr/>
        </p:nvSpPr>
        <p:spPr>
          <a:xfrm>
            <a:off x="4564380" y="3429000"/>
            <a:ext cx="6789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Sales.SalesOrderHeader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deleted.*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Archive.Sales.SalesOrderHeader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‘1/1/2010’</a:t>
            </a:r>
          </a:p>
        </p:txBody>
      </p:sp>
    </p:spTree>
    <p:extLst>
      <p:ext uri="{BB962C8B-B14F-4D97-AF65-F5344CB8AC3E}">
        <p14:creationId xmlns:p14="http://schemas.microsoft.com/office/powerpoint/2010/main" val="4946299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925</TotalTime>
  <Words>182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Courier New</vt:lpstr>
      <vt:lpstr>Depth</vt:lpstr>
      <vt:lpstr>TSQL Architecture</vt:lpstr>
      <vt:lpstr>SQL Server Errors</vt:lpstr>
      <vt:lpstr>Transactions</vt:lpstr>
      <vt:lpstr>CTE vs Temp Table vs Table Variable</vt:lpstr>
      <vt:lpstr>DELETE in Batches</vt:lpstr>
      <vt:lpstr>OUTPUT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Architecture</dc:title>
  <dc:creator>Bill Graziano</dc:creator>
  <cp:lastModifiedBy>Bill Graziano</cp:lastModifiedBy>
  <cp:revision>13</cp:revision>
  <dcterms:created xsi:type="dcterms:W3CDTF">2018-07-04T16:32:48Z</dcterms:created>
  <dcterms:modified xsi:type="dcterms:W3CDTF">2018-07-08T22:34:17Z</dcterms:modified>
</cp:coreProperties>
</file>