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9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7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9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2"/>
            <a:ext cx="105156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7"/>
            <a:ext cx="105156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186516"/>
            <a:ext cx="10514012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9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489399"/>
            <a:ext cx="10514012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85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550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9"/>
            <a:ext cx="105156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850581"/>
            <a:ext cx="10514012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44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1" y="188595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6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7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7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00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7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8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5" y="4873766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4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2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8" y="4873764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84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5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5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5598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4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6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6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0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1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1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9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6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5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5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6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91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36888"/>
            <a:ext cx="10233800" cy="485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9963D19-EFE3-4421-B0A8-73EED94659A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43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365760" indent="-36576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7315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09728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8016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6459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CF39-E96B-41D2-AB93-E839CE1B2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TSQL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C4DDE-7831-4B0F-9A08-81270C93D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6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5410-7C5E-410C-9E12-9A8F0907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SP1 added…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0B5D-B6D8-4990-B7D2-399F7CEF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3063872"/>
          </a:xfrm>
        </p:spPr>
        <p:txBody>
          <a:bodyPr numCol="2">
            <a:normAutofit/>
          </a:bodyPr>
          <a:lstStyle/>
          <a:p>
            <a:r>
              <a:rPr lang="en-US" dirty="0"/>
              <a:t>Column-store Indexes</a:t>
            </a:r>
          </a:p>
          <a:p>
            <a:r>
              <a:rPr lang="en-US" dirty="0" err="1"/>
              <a:t>InMemory</a:t>
            </a:r>
            <a:r>
              <a:rPr lang="en-US" dirty="0"/>
              <a:t> OLTP</a:t>
            </a:r>
          </a:p>
          <a:p>
            <a:r>
              <a:rPr lang="en-US" dirty="0"/>
              <a:t>Change Data Capture</a:t>
            </a:r>
          </a:p>
          <a:p>
            <a:r>
              <a:rPr lang="en-US" dirty="0"/>
              <a:t>Database Snapshots</a:t>
            </a:r>
          </a:p>
          <a:p>
            <a:r>
              <a:rPr lang="en-US" dirty="0"/>
              <a:t>Compression </a:t>
            </a:r>
          </a:p>
          <a:p>
            <a:r>
              <a:rPr lang="en-US" dirty="0"/>
              <a:t>Partitioning</a:t>
            </a:r>
          </a:p>
          <a:p>
            <a:r>
              <a:rPr lang="en-US" dirty="0"/>
              <a:t>Always Encrypted</a:t>
            </a:r>
          </a:p>
          <a:p>
            <a:r>
              <a:rPr lang="en-US" dirty="0" err="1"/>
              <a:t>PolyBase</a:t>
            </a:r>
            <a:endParaRPr lang="en-US" dirty="0"/>
          </a:p>
          <a:p>
            <a:r>
              <a:rPr lang="en-US" dirty="0"/>
              <a:t>SQL Server Audit</a:t>
            </a:r>
          </a:p>
          <a:p>
            <a:r>
              <a:rPr lang="en-US" dirty="0"/>
              <a:t>Multiple </a:t>
            </a:r>
            <a:r>
              <a:rPr lang="en-US" dirty="0" err="1"/>
              <a:t>Filestream</a:t>
            </a:r>
            <a:r>
              <a:rPr lang="en-US" dirty="0"/>
              <a:t> Containers</a:t>
            </a:r>
          </a:p>
          <a:p>
            <a:r>
              <a:rPr lang="en-US" dirty="0"/>
              <a:t>Row Level Security</a:t>
            </a:r>
          </a:p>
          <a:p>
            <a:r>
              <a:rPr lang="en-US" dirty="0"/>
              <a:t>Dynamic Data Masking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17BB19-5C05-41A5-A173-FE36AA3686DB}"/>
              </a:ext>
            </a:extLst>
          </p:cNvPr>
          <p:cNvSpPr txBox="1">
            <a:spLocks/>
          </p:cNvSpPr>
          <p:nvPr/>
        </p:nvSpPr>
        <p:spPr>
          <a:xfrm>
            <a:off x="2452255" y="1714500"/>
            <a:ext cx="7391399" cy="17145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65760" indent="-36576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731520" indent="-3657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097280" indent="-3657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80160" indent="-3657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645920" indent="-3657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313758-77F8-4BAB-803C-1E3CACE201F7}"/>
              </a:ext>
            </a:extLst>
          </p:cNvPr>
          <p:cNvSpPr txBox="1">
            <a:spLocks/>
          </p:cNvSpPr>
          <p:nvPr/>
        </p:nvSpPr>
        <p:spPr>
          <a:xfrm>
            <a:off x="890154" y="1586345"/>
            <a:ext cx="10515600" cy="143741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365760" indent="-36576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731520" indent="-3657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097280" indent="-3657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80160" indent="-3657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645920" indent="-3657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i="1" dirty="0">
                <a:solidFill>
                  <a:schemeClr val="accent3"/>
                </a:solidFill>
              </a:rPr>
              <a:t>Consistent programmability across all editions</a:t>
            </a:r>
          </a:p>
        </p:txBody>
      </p:sp>
    </p:spTree>
    <p:extLst>
      <p:ext uri="{BB962C8B-B14F-4D97-AF65-F5344CB8AC3E}">
        <p14:creationId xmlns:p14="http://schemas.microsoft.com/office/powerpoint/2010/main" val="262377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841C-5FD1-4385-8835-285E7C61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TSQL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0A5A0-DB28-492D-8C23-1BC6AFC3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IF EXISTS </a:t>
            </a:r>
            <a:r>
              <a:rPr lang="en-US" dirty="0"/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ALTER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STRING_SPLIT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STRING_AGG </a:t>
            </a:r>
            <a:r>
              <a:rPr lang="en-US" dirty="0"/>
              <a:t>added in SQL Server 2017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</a:p>
          <a:p>
            <a:r>
              <a:rPr lang="en-US" dirty="0"/>
              <a:t>Sequences</a:t>
            </a:r>
          </a:p>
          <a:p>
            <a:pPr lvl="1"/>
            <a:r>
              <a:rPr lang="en-US" dirty="0"/>
              <a:t>Identities that aren’t attached to tables</a:t>
            </a:r>
          </a:p>
          <a:p>
            <a:r>
              <a:rPr lang="en-US" dirty="0"/>
              <a:t>Temporal Tables</a:t>
            </a:r>
          </a:p>
          <a:p>
            <a:pPr lvl="1"/>
            <a:r>
              <a:rPr lang="en-US" dirty="0"/>
              <a:t>Tables that capture previous values</a:t>
            </a:r>
          </a:p>
        </p:txBody>
      </p:sp>
    </p:spTree>
    <p:extLst>
      <p:ext uri="{BB962C8B-B14F-4D97-AF65-F5344CB8AC3E}">
        <p14:creationId xmlns:p14="http://schemas.microsoft.com/office/powerpoint/2010/main" val="305481322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Client Application Considerations</Template>
  <TotalTime>19</TotalTime>
  <Words>75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Corbel</vt:lpstr>
      <vt:lpstr>Courier New</vt:lpstr>
      <vt:lpstr>Depth</vt:lpstr>
      <vt:lpstr>New TSQL Features</vt:lpstr>
      <vt:lpstr>SQL Server SP1 added…</vt:lpstr>
      <vt:lpstr>Recent TSQL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TSQL Features</dc:title>
  <dc:creator>Bill Graziano</dc:creator>
  <cp:lastModifiedBy>Bill Graziano</cp:lastModifiedBy>
  <cp:revision>5</cp:revision>
  <dcterms:created xsi:type="dcterms:W3CDTF">2018-07-09T21:30:19Z</dcterms:created>
  <dcterms:modified xsi:type="dcterms:W3CDTF">2018-07-09T21:50:03Z</dcterms:modified>
</cp:coreProperties>
</file>