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37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222F-F370-4F76-8FBF-EDB8362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9D1768-C11C-4443-9825-7B40486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/>
              <a:t>asfasfasdfasddf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762D5-18FE-427C-98F6-78FA7C3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03EE4-DB92-47BB-AA92-2495A31317A3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err="1"/>
              <a:t>asfasfasdfasddf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70A-32A0-4AFE-BEE9-D2FF9D34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10176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Better </a:t>
            </a:r>
            <a:br>
              <a:rPr lang="en-US" dirty="0"/>
            </a:br>
            <a:r>
              <a:rPr lang="en-US" dirty="0"/>
              <a:t>SQL Server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C59E-BDBA-4B8C-BC45-B06D328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1543191"/>
            <a:ext cx="9144000" cy="754025"/>
          </a:xfrm>
        </p:spPr>
        <p:txBody>
          <a:bodyPr>
            <a:normAutofit/>
          </a:bodyPr>
          <a:lstStyle/>
          <a:p>
            <a:r>
              <a:rPr lang="en-US" sz="3200" dirty="0"/>
              <a:t>Bill Graziano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8D9957-C121-4BDD-91FE-C042CA6F551D}"/>
              </a:ext>
            </a:extLst>
          </p:cNvPr>
          <p:cNvSpPr txBox="1">
            <a:spLocks/>
          </p:cNvSpPr>
          <p:nvPr/>
        </p:nvSpPr>
        <p:spPr>
          <a:xfrm>
            <a:off x="2209799" y="161505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9A127-F096-462D-A7C0-1C49F43C5A74}"/>
              </a:ext>
            </a:extLst>
          </p:cNvPr>
          <p:cNvSpPr txBox="1">
            <a:spLocks/>
          </p:cNvSpPr>
          <p:nvPr/>
        </p:nvSpPr>
        <p:spPr>
          <a:xfrm>
            <a:off x="2209799" y="1471326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Graziano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DBA for 15 years</a:t>
            </a:r>
          </a:p>
          <a:p>
            <a:pPr lvl="1"/>
            <a:r>
              <a:rPr lang="en-US" dirty="0"/>
              <a:t>As a consultant, experienced a broad variety of applications</a:t>
            </a:r>
          </a:p>
          <a:p>
            <a:pPr lvl="1"/>
            <a:r>
              <a:rPr lang="en-US" dirty="0"/>
              <a:t>Database Administrator as several sites hosting OLTP systems</a:t>
            </a:r>
          </a:p>
          <a:p>
            <a:r>
              <a:rPr lang="en-US" dirty="0"/>
              <a:t>Former President of PASS</a:t>
            </a:r>
          </a:p>
          <a:p>
            <a:r>
              <a:rPr lang="en-US" dirty="0"/>
              <a:t>Author of </a:t>
            </a:r>
            <a:r>
              <a:rPr lang="en-US" dirty="0" err="1"/>
              <a:t>ClearTrace</a:t>
            </a:r>
            <a:r>
              <a:rPr lang="en-US" dirty="0"/>
              <a:t>, a tool to analyze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BillGraziano\Documents\scaleSQL\Graphics\Working\ScaleSQL logo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87" y="4296810"/>
            <a:ext cx="4246981" cy="101035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0000" y="4411351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billg@scalesql.com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C46E-4C7B-4ABA-8EBB-E72BD7651806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37295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859-77B1-4167-B361-2B3E9404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3998101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Writing Faster SQL </a:t>
            </a:r>
          </a:p>
          <a:p>
            <a:pPr lvl="1"/>
            <a:r>
              <a:rPr lang="en-US" dirty="0"/>
              <a:t>Reading query plans, sarge-ability, type mismatches, indexing</a:t>
            </a:r>
          </a:p>
          <a:p>
            <a:r>
              <a:rPr lang="en-US" dirty="0"/>
              <a:t>Reusing Query Plans</a:t>
            </a:r>
          </a:p>
          <a:p>
            <a:pPr lvl="1"/>
            <a:r>
              <a:rPr lang="en-US" dirty="0"/>
              <a:t>Parameterization, memory usage, parameter sniffing, optional parameters, statistics</a:t>
            </a:r>
          </a:p>
          <a:p>
            <a:r>
              <a:rPr lang="en-US" dirty="0"/>
              <a:t>TSQL Architecture</a:t>
            </a:r>
          </a:p>
          <a:p>
            <a:pPr lvl="1"/>
            <a:r>
              <a:rPr lang="en-US" dirty="0"/>
              <a:t>Errors, transactions, temp tables, deleting, OUTPUT</a:t>
            </a:r>
          </a:p>
          <a:p>
            <a:endParaRPr lang="en-US" dirty="0"/>
          </a:p>
          <a:p>
            <a:r>
              <a:rPr lang="en-US" dirty="0"/>
              <a:t>Design Tips</a:t>
            </a:r>
          </a:p>
          <a:p>
            <a:pPr lvl="1"/>
            <a:r>
              <a:rPr lang="en-US" dirty="0"/>
              <a:t>Column-store, naming, table design, schema changes</a:t>
            </a:r>
          </a:p>
          <a:p>
            <a:r>
              <a:rPr lang="en-US" dirty="0"/>
              <a:t>Client Applications</a:t>
            </a:r>
          </a:p>
          <a:p>
            <a:pPr lvl="1"/>
            <a:r>
              <a:rPr lang="en-US" dirty="0"/>
              <a:t>Authentication, Connecting to SQL, Handling data, ORMs</a:t>
            </a:r>
          </a:p>
          <a:p>
            <a:r>
              <a:rPr lang="en-US" dirty="0"/>
              <a:t>New TSQL Features</a:t>
            </a:r>
          </a:p>
          <a:p>
            <a:pPr lvl="1"/>
            <a:r>
              <a:rPr lang="en-US" dirty="0"/>
              <a:t>DROP &amp; CREATE, splitting strings, formatting, sequences, temporal 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2299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73-86A3-4D76-B2B6-0F44268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198-43D3-4BC9-A7BD-AFD4E7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9"/>
            <a:ext cx="11129010" cy="4271208"/>
          </a:xfrm>
        </p:spPr>
        <p:txBody>
          <a:bodyPr/>
          <a:lstStyle/>
          <a:p>
            <a:r>
              <a:rPr lang="en-US" dirty="0"/>
              <a:t>github.com/Microsoft/</a:t>
            </a:r>
            <a:r>
              <a:rPr lang="en-US" dirty="0" err="1"/>
              <a:t>sql</a:t>
            </a:r>
            <a:r>
              <a:rPr lang="en-US" dirty="0"/>
              <a:t>-server-samples/releases/tag/</a:t>
            </a:r>
            <a:r>
              <a:rPr lang="en-US" dirty="0" err="1"/>
              <a:t>adventureworks</a:t>
            </a:r>
            <a:endParaRPr lang="en-US" dirty="0"/>
          </a:p>
          <a:p>
            <a:pPr lvl="1"/>
            <a:r>
              <a:rPr lang="en-US" dirty="0"/>
              <a:t>AdventureWorks2016.BAK (47 MB)</a:t>
            </a:r>
          </a:p>
          <a:p>
            <a:pPr lvl="1"/>
            <a:r>
              <a:rPr lang="en-US"/>
              <a:t>AdventureWorksDW2016</a:t>
            </a:r>
            <a:r>
              <a:rPr lang="en-US" dirty="0"/>
              <a:t>_EXT (883 MB)</a:t>
            </a:r>
          </a:p>
          <a:p>
            <a:pPr lvl="2"/>
            <a:r>
              <a:rPr lang="en-US" dirty="0"/>
              <a:t>You probably don’t need this</a:t>
            </a:r>
          </a:p>
          <a:p>
            <a:r>
              <a:rPr lang="en-US" dirty="0"/>
              <a:t>All samples use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Visual Studio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E57B-6514-47DC-A3C9-54AE16483A1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5358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960000" cy="4351338"/>
          </a:xfrm>
        </p:spPr>
        <p:txBody>
          <a:bodyPr/>
          <a:lstStyle/>
          <a:p>
            <a:r>
              <a:rPr lang="en-US" dirty="0"/>
              <a:t>Free tool to analyze query performance</a:t>
            </a:r>
          </a:p>
          <a:p>
            <a:r>
              <a:rPr lang="en-US" dirty="0"/>
              <a:t>Groups like statements together</a:t>
            </a:r>
          </a:p>
          <a:p>
            <a:r>
              <a:rPr lang="en-US" dirty="0"/>
              <a:t>Easy reporting by CPU or disk usage</a:t>
            </a:r>
          </a:p>
          <a:p>
            <a:r>
              <a:rPr lang="en-US" dirty="0"/>
              <a:t>Quickly identify problem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665" y="4718850"/>
            <a:ext cx="612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www.scalesql.com/cleartrace</a:t>
            </a:r>
          </a:p>
        </p:txBody>
      </p:sp>
      <p:pic>
        <p:nvPicPr>
          <p:cNvPr id="3074" name="Picture 2" descr="http://www.scalesql.com/cleartrace/C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7" y="554745"/>
            <a:ext cx="6779511" cy="39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7D2B-4185-4700-B139-14CD3EA9390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6381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065137" cy="4351338"/>
          </a:xfrm>
        </p:spPr>
        <p:txBody>
          <a:bodyPr/>
          <a:lstStyle/>
          <a:p>
            <a:r>
              <a:rPr lang="en-US" dirty="0"/>
              <a:t>Free SQL Server monitoring utility</a:t>
            </a:r>
          </a:p>
          <a:p>
            <a:r>
              <a:rPr lang="en-US" dirty="0"/>
              <a:t>Agent-less and easy to install</a:t>
            </a:r>
          </a:p>
          <a:p>
            <a:r>
              <a:rPr lang="en-US" dirty="0"/>
              <a:t>Capture CPU, disk, and waits</a:t>
            </a:r>
          </a:p>
          <a:p>
            <a:r>
              <a:rPr lang="en-US" dirty="0"/>
              <a:t>Answers “Was it </a:t>
            </a:r>
            <a:r>
              <a:rPr lang="en-US"/>
              <a:t>SQL Server?”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621001"/>
            <a:ext cx="6463430" cy="418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278" y="5059617"/>
            <a:ext cx="588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www.scalesql.com/isitsql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4BA-6E4B-463B-9E0C-018BC207AAD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4311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24</TotalTime>
  <Words>279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Writing Better  SQL Server Applications</vt:lpstr>
      <vt:lpstr>Bill Graziano</vt:lpstr>
      <vt:lpstr>Agenda</vt:lpstr>
      <vt:lpstr>Databases</vt:lpstr>
      <vt:lpstr>ClearTrace</vt:lpstr>
      <vt:lpstr>Is It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 SQL Server Applications</dc:title>
  <dc:creator>Bill Graziano</dc:creator>
  <cp:lastModifiedBy>Bill Graziano</cp:lastModifiedBy>
  <cp:revision>4</cp:revision>
  <dcterms:created xsi:type="dcterms:W3CDTF">2018-07-10T00:33:54Z</dcterms:created>
  <dcterms:modified xsi:type="dcterms:W3CDTF">2018-07-10T00:58:05Z</dcterms:modified>
</cp:coreProperties>
</file>