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87" r:id="rId1"/>
  </p:sldMasterIdLst>
  <p:notesMasterIdLst>
    <p:notesMasterId r:id="rId21"/>
  </p:notesMasterIdLst>
  <p:handoutMasterIdLst>
    <p:handoutMasterId r:id="rId22"/>
  </p:handoutMasterIdLst>
  <p:sldIdLst>
    <p:sldId id="265" r:id="rId2"/>
    <p:sldId id="303" r:id="rId3"/>
    <p:sldId id="310" r:id="rId4"/>
    <p:sldId id="286" r:id="rId5"/>
    <p:sldId id="287" r:id="rId6"/>
    <p:sldId id="282" r:id="rId7"/>
    <p:sldId id="312" r:id="rId8"/>
    <p:sldId id="288" r:id="rId9"/>
    <p:sldId id="284" r:id="rId10"/>
    <p:sldId id="289" r:id="rId11"/>
    <p:sldId id="290" r:id="rId12"/>
    <p:sldId id="311" r:id="rId13"/>
    <p:sldId id="279" r:id="rId14"/>
    <p:sldId id="292" r:id="rId15"/>
    <p:sldId id="293" r:id="rId16"/>
    <p:sldId id="305" r:id="rId17"/>
    <p:sldId id="296" r:id="rId18"/>
    <p:sldId id="301" r:id="rId19"/>
    <p:sldId id="313" r:id="rId20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557B"/>
    <a:srgbClr val="7EA053"/>
    <a:srgbClr val="04548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164" autoAdjust="0"/>
    <p:restoredTop sz="65579" autoAdjust="0"/>
  </p:normalViewPr>
  <p:slideViewPr>
    <p:cSldViewPr>
      <p:cViewPr varScale="1">
        <p:scale>
          <a:sx n="59" d="100"/>
          <a:sy n="59" d="100"/>
        </p:scale>
        <p:origin x="175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2010"/>
    </p:cViewPr>
  </p:sorterViewPr>
  <p:notesViewPr>
    <p:cSldViewPr>
      <p:cViewPr varScale="1">
        <p:scale>
          <a:sx n="75" d="100"/>
          <a:sy n="75" d="100"/>
        </p:scale>
        <p:origin x="-1626" y="-90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ll Graziano" userId="9d41bbc8a821f64f" providerId="LiveId" clId="{1A75F478-0E12-4E4A-BCFD-646854B50384}"/>
    <pc:docChg chg="custSel addSld delSld modSld sldOrd">
      <pc:chgData name="Bill Graziano" userId="9d41bbc8a821f64f" providerId="LiveId" clId="{1A75F478-0E12-4E4A-BCFD-646854B50384}" dt="2018-03-06T15:36:29.981" v="170" actId="20577"/>
      <pc:docMkLst>
        <pc:docMk/>
      </pc:docMkLst>
      <pc:sldChg chg="modSp">
        <pc:chgData name="Bill Graziano" userId="9d41bbc8a821f64f" providerId="LiveId" clId="{1A75F478-0E12-4E4A-BCFD-646854B50384}" dt="2018-03-06T15:36:29.981" v="170" actId="20577"/>
        <pc:sldMkLst>
          <pc:docMk/>
          <pc:sldMk cId="0" sldId="265"/>
        </pc:sldMkLst>
        <pc:spChg chg="mod">
          <ac:chgData name="Bill Graziano" userId="9d41bbc8a821f64f" providerId="LiveId" clId="{1A75F478-0E12-4E4A-BCFD-646854B50384}" dt="2018-03-06T15:36:29.981" v="170" actId="20577"/>
          <ac:spMkLst>
            <pc:docMk/>
            <pc:sldMk cId="0" sldId="265"/>
            <ac:spMk id="9" creationId="{00000000-0000-0000-0000-000000000000}"/>
          </ac:spMkLst>
        </pc:spChg>
      </pc:sldChg>
      <pc:sldChg chg="delSp">
        <pc:chgData name="Bill Graziano" userId="9d41bbc8a821f64f" providerId="LiveId" clId="{1A75F478-0E12-4E4A-BCFD-646854B50384}" dt="2018-03-06T15:22:01.258" v="159" actId="478"/>
        <pc:sldMkLst>
          <pc:docMk/>
          <pc:sldMk cId="0" sldId="279"/>
        </pc:sldMkLst>
        <pc:spChg chg="del">
          <ac:chgData name="Bill Graziano" userId="9d41bbc8a821f64f" providerId="LiveId" clId="{1A75F478-0E12-4E4A-BCFD-646854B50384}" dt="2018-03-06T15:22:01.258" v="159" actId="478"/>
          <ac:spMkLst>
            <pc:docMk/>
            <pc:sldMk cId="0" sldId="279"/>
            <ac:spMk id="5" creationId="{00000000-0000-0000-0000-000000000000}"/>
          </ac:spMkLst>
        </pc:spChg>
      </pc:sldChg>
      <pc:sldChg chg="ord">
        <pc:chgData name="Bill Graziano" userId="9d41bbc8a821f64f" providerId="LiveId" clId="{1A75F478-0E12-4E4A-BCFD-646854B50384}" dt="2018-03-06T14:47:37.879" v="59"/>
        <pc:sldMkLst>
          <pc:docMk/>
          <pc:sldMk cId="0" sldId="286"/>
        </pc:sldMkLst>
      </pc:sldChg>
      <pc:sldChg chg="modSp">
        <pc:chgData name="Bill Graziano" userId="9d41bbc8a821f64f" providerId="LiveId" clId="{1A75F478-0E12-4E4A-BCFD-646854B50384}" dt="2018-03-06T15:12:50.120" v="68" actId="20577"/>
        <pc:sldMkLst>
          <pc:docMk/>
          <pc:sldMk cId="0" sldId="289"/>
        </pc:sldMkLst>
        <pc:spChg chg="mod">
          <ac:chgData name="Bill Graziano" userId="9d41bbc8a821f64f" providerId="LiveId" clId="{1A75F478-0E12-4E4A-BCFD-646854B50384}" dt="2018-03-06T15:12:50.120" v="68" actId="20577"/>
          <ac:spMkLst>
            <pc:docMk/>
            <pc:sldMk cId="0" sldId="289"/>
            <ac:spMk id="3" creationId="{00000000-0000-0000-0000-000000000000}"/>
          </ac:spMkLst>
        </pc:spChg>
      </pc:sldChg>
      <pc:sldChg chg="del">
        <pc:chgData name="Bill Graziano" userId="9d41bbc8a821f64f" providerId="LiveId" clId="{1A75F478-0E12-4E4A-BCFD-646854B50384}" dt="2018-03-06T15:22:21.661" v="162" actId="2696"/>
        <pc:sldMkLst>
          <pc:docMk/>
          <pc:sldMk cId="0" sldId="291"/>
        </pc:sldMkLst>
      </pc:sldChg>
      <pc:sldChg chg="delSp modSp">
        <pc:chgData name="Bill Graziano" userId="9d41bbc8a821f64f" providerId="LiveId" clId="{1A75F478-0E12-4E4A-BCFD-646854B50384}" dt="2018-03-06T15:26:58.862" v="164" actId="1076"/>
        <pc:sldMkLst>
          <pc:docMk/>
          <pc:sldMk cId="0" sldId="292"/>
        </pc:sldMkLst>
        <pc:spChg chg="mod">
          <ac:chgData name="Bill Graziano" userId="9d41bbc8a821f64f" providerId="LiveId" clId="{1A75F478-0E12-4E4A-BCFD-646854B50384}" dt="2018-03-06T15:26:58.862" v="164" actId="1076"/>
          <ac:spMkLst>
            <pc:docMk/>
            <pc:sldMk cId="0" sldId="292"/>
            <ac:spMk id="5" creationId="{00000000-0000-0000-0000-000000000000}"/>
          </ac:spMkLst>
        </pc:spChg>
        <pc:spChg chg="del">
          <ac:chgData name="Bill Graziano" userId="9d41bbc8a821f64f" providerId="LiveId" clId="{1A75F478-0E12-4E4A-BCFD-646854B50384}" dt="2018-03-06T15:26:55.967" v="163" actId="478"/>
          <ac:spMkLst>
            <pc:docMk/>
            <pc:sldMk cId="0" sldId="292"/>
            <ac:spMk id="6" creationId="{00000000-0000-0000-0000-000000000000}"/>
          </ac:spMkLst>
        </pc:spChg>
      </pc:sldChg>
      <pc:sldChg chg="del">
        <pc:chgData name="Bill Graziano" userId="9d41bbc8a821f64f" providerId="LiveId" clId="{1A75F478-0E12-4E4A-BCFD-646854B50384}" dt="2018-03-06T15:22:09.784" v="161" actId="2696"/>
        <pc:sldMkLst>
          <pc:docMk/>
          <pc:sldMk cId="4038458302" sldId="307"/>
        </pc:sldMkLst>
      </pc:sldChg>
      <pc:sldChg chg="del">
        <pc:chgData name="Bill Graziano" userId="9d41bbc8a821f64f" providerId="LiveId" clId="{1A75F478-0E12-4E4A-BCFD-646854B50384}" dt="2018-03-06T15:35:23.075" v="165" actId="2696"/>
        <pc:sldMkLst>
          <pc:docMk/>
          <pc:sldMk cId="392301325" sldId="308"/>
        </pc:sldMkLst>
      </pc:sldChg>
      <pc:sldChg chg="del">
        <pc:chgData name="Bill Graziano" userId="9d41bbc8a821f64f" providerId="LiveId" clId="{1A75F478-0E12-4E4A-BCFD-646854B50384}" dt="2018-03-06T15:35:39.442" v="166" actId="2696"/>
        <pc:sldMkLst>
          <pc:docMk/>
          <pc:sldMk cId="2691829262" sldId="309"/>
        </pc:sldMkLst>
      </pc:sldChg>
      <pc:sldChg chg="modSp add">
        <pc:chgData name="Bill Graziano" userId="9d41bbc8a821f64f" providerId="LiveId" clId="{1A75F478-0E12-4E4A-BCFD-646854B50384}" dt="2018-03-01T16:41:30.055" v="58" actId="20577"/>
        <pc:sldMkLst>
          <pc:docMk/>
          <pc:sldMk cId="344324799" sldId="310"/>
        </pc:sldMkLst>
        <pc:spChg chg="mod">
          <ac:chgData name="Bill Graziano" userId="9d41bbc8a821f64f" providerId="LiveId" clId="{1A75F478-0E12-4E4A-BCFD-646854B50384}" dt="2018-03-01T16:41:30.055" v="58" actId="20577"/>
          <ac:spMkLst>
            <pc:docMk/>
            <pc:sldMk cId="344324799" sldId="310"/>
            <ac:spMk id="2" creationId="{87375BCB-60F1-41C6-ADAF-C536AB07BB64}"/>
          </ac:spMkLst>
        </pc:spChg>
        <pc:spChg chg="mod">
          <ac:chgData name="Bill Graziano" userId="9d41bbc8a821f64f" providerId="LiveId" clId="{1A75F478-0E12-4E4A-BCFD-646854B50384}" dt="2018-03-01T16:41:10.733" v="30" actId="20577"/>
          <ac:spMkLst>
            <pc:docMk/>
            <pc:sldMk cId="344324799" sldId="310"/>
            <ac:spMk id="3" creationId="{B1D23DBE-5E76-41E6-ACA2-DE960B04B249}"/>
          </ac:spMkLst>
        </pc:spChg>
      </pc:sldChg>
      <pc:sldChg chg="modSp add del">
        <pc:chgData name="Bill Graziano" userId="9d41bbc8a821f64f" providerId="LiveId" clId="{1A75F478-0E12-4E4A-BCFD-646854B50384}" dt="2018-03-06T15:22:07.231" v="160" actId="2696"/>
        <pc:sldMkLst>
          <pc:docMk/>
          <pc:sldMk cId="1462631447" sldId="311"/>
        </pc:sldMkLst>
        <pc:spChg chg="mod">
          <ac:chgData name="Bill Graziano" userId="9d41bbc8a821f64f" providerId="LiveId" clId="{1A75F478-0E12-4E4A-BCFD-646854B50384}" dt="2018-03-06T15:18:04.481" v="89" actId="20577"/>
          <ac:spMkLst>
            <pc:docMk/>
            <pc:sldMk cId="1462631447" sldId="311"/>
            <ac:spMk id="2" creationId="{3DE96892-AF24-480F-8A3A-80232C91F9BC}"/>
          </ac:spMkLst>
        </pc:spChg>
        <pc:spChg chg="mod">
          <ac:chgData name="Bill Graziano" userId="9d41bbc8a821f64f" providerId="LiveId" clId="{1A75F478-0E12-4E4A-BCFD-646854B50384}" dt="2018-03-06T15:18:35.044" v="158" actId="20577"/>
          <ac:spMkLst>
            <pc:docMk/>
            <pc:sldMk cId="1462631447" sldId="311"/>
            <ac:spMk id="3" creationId="{79DF3975-AAC4-462F-8D7A-9E4D82A7FC6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01B71D-9F41-4D1D-BA90-084C7AD591D1}" type="doc">
      <dgm:prSet loTypeId="urn:microsoft.com/office/officeart/2005/8/layout/hProcess9" loCatId="process" qsTypeId="urn:microsoft.com/office/officeart/2005/8/quickstyle/simple1" qsCatId="simple" csTypeId="urn:microsoft.com/office/officeart/2005/8/colors/accent0_3" csCatId="mainScheme" phldr="1"/>
      <dgm:spPr/>
    </dgm:pt>
    <dgm:pt modelId="{3368CD55-C3DC-4610-818D-F59950A18A31}">
      <dgm:prSet phldrT="[Text]"/>
      <dgm:spPr/>
      <dgm:t>
        <a:bodyPr/>
        <a:lstStyle/>
        <a:p>
          <a:r>
            <a:rPr lang="en-US" dirty="0"/>
            <a:t>Query Text</a:t>
          </a:r>
        </a:p>
      </dgm:t>
    </dgm:pt>
    <dgm:pt modelId="{E599D793-01B5-4A7E-A3F1-151799F90865}" type="parTrans" cxnId="{83859A7B-831A-4899-85A8-2CF1BC5A8F50}">
      <dgm:prSet/>
      <dgm:spPr/>
      <dgm:t>
        <a:bodyPr/>
        <a:lstStyle/>
        <a:p>
          <a:endParaRPr lang="en-US"/>
        </a:p>
      </dgm:t>
    </dgm:pt>
    <dgm:pt modelId="{BFC5222F-DE51-43EE-B98B-BD6D4EB1E067}" type="sibTrans" cxnId="{83859A7B-831A-4899-85A8-2CF1BC5A8F50}">
      <dgm:prSet/>
      <dgm:spPr/>
      <dgm:t>
        <a:bodyPr/>
        <a:lstStyle/>
        <a:p>
          <a:endParaRPr lang="en-US"/>
        </a:p>
      </dgm:t>
    </dgm:pt>
    <dgm:pt modelId="{B4E64034-8C68-4363-863D-9D423B6604FB}">
      <dgm:prSet phldrT="[Text]"/>
      <dgm:spPr/>
      <dgm:t>
        <a:bodyPr/>
        <a:lstStyle/>
        <a:p>
          <a:r>
            <a:rPr lang="en-US" dirty="0" err="1"/>
            <a:t>Algebrizer</a:t>
          </a:r>
          <a:r>
            <a:rPr lang="en-US" dirty="0"/>
            <a:t> Tree</a:t>
          </a:r>
        </a:p>
      </dgm:t>
    </dgm:pt>
    <dgm:pt modelId="{21B9A37A-64F0-4A3E-A538-FEADF23922AD}" type="parTrans" cxnId="{BC1F3B6E-3794-4F23-8C42-F3D7E8557FF0}">
      <dgm:prSet/>
      <dgm:spPr/>
      <dgm:t>
        <a:bodyPr/>
        <a:lstStyle/>
        <a:p>
          <a:endParaRPr lang="en-US"/>
        </a:p>
      </dgm:t>
    </dgm:pt>
    <dgm:pt modelId="{B77269CF-A56D-4D94-B357-889E4048765A}" type="sibTrans" cxnId="{BC1F3B6E-3794-4F23-8C42-F3D7E8557FF0}">
      <dgm:prSet/>
      <dgm:spPr/>
      <dgm:t>
        <a:bodyPr/>
        <a:lstStyle/>
        <a:p>
          <a:endParaRPr lang="en-US"/>
        </a:p>
      </dgm:t>
    </dgm:pt>
    <dgm:pt modelId="{3583E7BA-F272-407A-978E-EA177396E11D}">
      <dgm:prSet phldrT="[Text]"/>
      <dgm:spPr/>
      <dgm:t>
        <a:bodyPr/>
        <a:lstStyle/>
        <a:p>
          <a:r>
            <a:rPr lang="en-US" dirty="0"/>
            <a:t>Compiled Query Plan</a:t>
          </a:r>
        </a:p>
      </dgm:t>
    </dgm:pt>
    <dgm:pt modelId="{ADD173ED-DEB4-425A-98E1-EFEC6EFD7975}" type="parTrans" cxnId="{131488EA-325C-442B-ACE0-45BAB3344A66}">
      <dgm:prSet/>
      <dgm:spPr/>
      <dgm:t>
        <a:bodyPr/>
        <a:lstStyle/>
        <a:p>
          <a:endParaRPr lang="en-US"/>
        </a:p>
      </dgm:t>
    </dgm:pt>
    <dgm:pt modelId="{3EBAAB1B-84BE-4514-AC14-24DC56F80294}" type="sibTrans" cxnId="{131488EA-325C-442B-ACE0-45BAB3344A66}">
      <dgm:prSet/>
      <dgm:spPr/>
      <dgm:t>
        <a:bodyPr/>
        <a:lstStyle/>
        <a:p>
          <a:endParaRPr lang="en-US"/>
        </a:p>
      </dgm:t>
    </dgm:pt>
    <dgm:pt modelId="{67580F04-0314-4318-A3AC-3F707A20F88A}">
      <dgm:prSet phldrT="[Text]"/>
      <dgm:spPr/>
      <dgm:t>
        <a:bodyPr/>
        <a:lstStyle/>
        <a:p>
          <a:r>
            <a:rPr lang="en-US" dirty="0"/>
            <a:t>Execution Context</a:t>
          </a:r>
        </a:p>
      </dgm:t>
    </dgm:pt>
    <dgm:pt modelId="{629027C0-4BB3-4048-AF98-633A3AB9703F}" type="parTrans" cxnId="{5F99C75B-E27E-4891-BDEE-D2AFC19B55C2}">
      <dgm:prSet/>
      <dgm:spPr/>
      <dgm:t>
        <a:bodyPr/>
        <a:lstStyle/>
        <a:p>
          <a:endParaRPr lang="en-US"/>
        </a:p>
      </dgm:t>
    </dgm:pt>
    <dgm:pt modelId="{FB56B835-F29D-4119-B9A9-B7C738218DF9}" type="sibTrans" cxnId="{5F99C75B-E27E-4891-BDEE-D2AFC19B55C2}">
      <dgm:prSet/>
      <dgm:spPr/>
      <dgm:t>
        <a:bodyPr/>
        <a:lstStyle/>
        <a:p>
          <a:endParaRPr lang="en-US"/>
        </a:p>
      </dgm:t>
    </dgm:pt>
    <dgm:pt modelId="{B06DDF64-FAF5-418B-BCA7-33CFDC8191BA}" type="pres">
      <dgm:prSet presAssocID="{7401B71D-9F41-4D1D-BA90-084C7AD591D1}" presName="CompostProcess" presStyleCnt="0">
        <dgm:presLayoutVars>
          <dgm:dir/>
          <dgm:resizeHandles val="exact"/>
        </dgm:presLayoutVars>
      </dgm:prSet>
      <dgm:spPr/>
    </dgm:pt>
    <dgm:pt modelId="{CEF4BAA2-6FAE-4F8F-9A3A-7B63053FE1CC}" type="pres">
      <dgm:prSet presAssocID="{7401B71D-9F41-4D1D-BA90-084C7AD591D1}" presName="arrow" presStyleLbl="bgShp" presStyleIdx="0" presStyleCnt="1"/>
      <dgm:spPr/>
    </dgm:pt>
    <dgm:pt modelId="{5DA155FA-A49C-4FC6-B25B-CDB4276D712C}" type="pres">
      <dgm:prSet presAssocID="{7401B71D-9F41-4D1D-BA90-084C7AD591D1}" presName="linearProcess" presStyleCnt="0"/>
      <dgm:spPr/>
    </dgm:pt>
    <dgm:pt modelId="{2A584151-C369-44BC-B006-5E725079E10A}" type="pres">
      <dgm:prSet presAssocID="{3368CD55-C3DC-4610-818D-F59950A18A31}" presName="textNode" presStyleLbl="node1" presStyleIdx="0" presStyleCnt="4">
        <dgm:presLayoutVars>
          <dgm:bulletEnabled val="1"/>
        </dgm:presLayoutVars>
      </dgm:prSet>
      <dgm:spPr/>
    </dgm:pt>
    <dgm:pt modelId="{22166A7F-9309-4094-8B33-A2B14BC1FF5E}" type="pres">
      <dgm:prSet presAssocID="{BFC5222F-DE51-43EE-B98B-BD6D4EB1E067}" presName="sibTrans" presStyleCnt="0"/>
      <dgm:spPr/>
    </dgm:pt>
    <dgm:pt modelId="{315476CE-A624-44D4-8410-DFAD7DD4E4AE}" type="pres">
      <dgm:prSet presAssocID="{B4E64034-8C68-4363-863D-9D423B6604FB}" presName="textNode" presStyleLbl="node1" presStyleIdx="1" presStyleCnt="4">
        <dgm:presLayoutVars>
          <dgm:bulletEnabled val="1"/>
        </dgm:presLayoutVars>
      </dgm:prSet>
      <dgm:spPr/>
    </dgm:pt>
    <dgm:pt modelId="{2394ECBE-6BB8-4F43-8DEB-959ADCF2A41B}" type="pres">
      <dgm:prSet presAssocID="{B77269CF-A56D-4D94-B357-889E4048765A}" presName="sibTrans" presStyleCnt="0"/>
      <dgm:spPr/>
    </dgm:pt>
    <dgm:pt modelId="{63684F75-8CFC-4BDF-9FF0-6D0F666F3373}" type="pres">
      <dgm:prSet presAssocID="{3583E7BA-F272-407A-978E-EA177396E11D}" presName="textNode" presStyleLbl="node1" presStyleIdx="2" presStyleCnt="4">
        <dgm:presLayoutVars>
          <dgm:bulletEnabled val="1"/>
        </dgm:presLayoutVars>
      </dgm:prSet>
      <dgm:spPr/>
    </dgm:pt>
    <dgm:pt modelId="{C631FB1C-94C8-4347-A114-C687C74634EC}" type="pres">
      <dgm:prSet presAssocID="{3EBAAB1B-84BE-4514-AC14-24DC56F80294}" presName="sibTrans" presStyleCnt="0"/>
      <dgm:spPr/>
    </dgm:pt>
    <dgm:pt modelId="{2458CC12-8AFE-4B82-99CF-83DC74C52AF2}" type="pres">
      <dgm:prSet presAssocID="{67580F04-0314-4318-A3AC-3F707A20F88A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F3F5CD0F-D092-4D61-AA8E-5DFDD7AA5978}" type="presOf" srcId="{3583E7BA-F272-407A-978E-EA177396E11D}" destId="{63684F75-8CFC-4BDF-9FF0-6D0F666F3373}" srcOrd="0" destOrd="0" presId="urn:microsoft.com/office/officeart/2005/8/layout/hProcess9"/>
    <dgm:cxn modelId="{5F99C75B-E27E-4891-BDEE-D2AFC19B55C2}" srcId="{7401B71D-9F41-4D1D-BA90-084C7AD591D1}" destId="{67580F04-0314-4318-A3AC-3F707A20F88A}" srcOrd="3" destOrd="0" parTransId="{629027C0-4BB3-4048-AF98-633A3AB9703F}" sibTransId="{FB56B835-F29D-4119-B9A9-B7C738218DF9}"/>
    <dgm:cxn modelId="{72DDB25C-E449-4363-B1F7-AF2CC1713E80}" type="presOf" srcId="{7401B71D-9F41-4D1D-BA90-084C7AD591D1}" destId="{B06DDF64-FAF5-418B-BCA7-33CFDC8191BA}" srcOrd="0" destOrd="0" presId="urn:microsoft.com/office/officeart/2005/8/layout/hProcess9"/>
    <dgm:cxn modelId="{BC1F3B6E-3794-4F23-8C42-F3D7E8557FF0}" srcId="{7401B71D-9F41-4D1D-BA90-084C7AD591D1}" destId="{B4E64034-8C68-4363-863D-9D423B6604FB}" srcOrd="1" destOrd="0" parTransId="{21B9A37A-64F0-4A3E-A538-FEADF23922AD}" sibTransId="{B77269CF-A56D-4D94-B357-889E4048765A}"/>
    <dgm:cxn modelId="{83859A7B-831A-4899-85A8-2CF1BC5A8F50}" srcId="{7401B71D-9F41-4D1D-BA90-084C7AD591D1}" destId="{3368CD55-C3DC-4610-818D-F59950A18A31}" srcOrd="0" destOrd="0" parTransId="{E599D793-01B5-4A7E-A3F1-151799F90865}" sibTransId="{BFC5222F-DE51-43EE-B98B-BD6D4EB1E067}"/>
    <dgm:cxn modelId="{F1626CA0-F8A7-4560-9372-E6ED6FFF4BDB}" type="presOf" srcId="{3368CD55-C3DC-4610-818D-F59950A18A31}" destId="{2A584151-C369-44BC-B006-5E725079E10A}" srcOrd="0" destOrd="0" presId="urn:microsoft.com/office/officeart/2005/8/layout/hProcess9"/>
    <dgm:cxn modelId="{41FB77BA-79DD-4F89-A7AF-2AFAA6BB1F4B}" type="presOf" srcId="{67580F04-0314-4318-A3AC-3F707A20F88A}" destId="{2458CC12-8AFE-4B82-99CF-83DC74C52AF2}" srcOrd="0" destOrd="0" presId="urn:microsoft.com/office/officeart/2005/8/layout/hProcess9"/>
    <dgm:cxn modelId="{B96143D7-2E02-4DD6-9753-066A9F985DE4}" type="presOf" srcId="{B4E64034-8C68-4363-863D-9D423B6604FB}" destId="{315476CE-A624-44D4-8410-DFAD7DD4E4AE}" srcOrd="0" destOrd="0" presId="urn:microsoft.com/office/officeart/2005/8/layout/hProcess9"/>
    <dgm:cxn modelId="{131488EA-325C-442B-ACE0-45BAB3344A66}" srcId="{7401B71D-9F41-4D1D-BA90-084C7AD591D1}" destId="{3583E7BA-F272-407A-978E-EA177396E11D}" srcOrd="2" destOrd="0" parTransId="{ADD173ED-DEB4-425A-98E1-EFEC6EFD7975}" sibTransId="{3EBAAB1B-84BE-4514-AC14-24DC56F80294}"/>
    <dgm:cxn modelId="{ABF766C4-686D-41CD-9EBD-4379D4C5BA45}" type="presParOf" srcId="{B06DDF64-FAF5-418B-BCA7-33CFDC8191BA}" destId="{CEF4BAA2-6FAE-4F8F-9A3A-7B63053FE1CC}" srcOrd="0" destOrd="0" presId="urn:microsoft.com/office/officeart/2005/8/layout/hProcess9"/>
    <dgm:cxn modelId="{BAFA993C-E74B-49A5-A4C3-141EA3D17BF9}" type="presParOf" srcId="{B06DDF64-FAF5-418B-BCA7-33CFDC8191BA}" destId="{5DA155FA-A49C-4FC6-B25B-CDB4276D712C}" srcOrd="1" destOrd="0" presId="urn:microsoft.com/office/officeart/2005/8/layout/hProcess9"/>
    <dgm:cxn modelId="{BE584D05-F38E-4A9F-ACBC-1964E42DF655}" type="presParOf" srcId="{5DA155FA-A49C-4FC6-B25B-CDB4276D712C}" destId="{2A584151-C369-44BC-B006-5E725079E10A}" srcOrd="0" destOrd="0" presId="urn:microsoft.com/office/officeart/2005/8/layout/hProcess9"/>
    <dgm:cxn modelId="{512A7BA9-BCED-4FAC-A39B-F7894A3CDD7E}" type="presParOf" srcId="{5DA155FA-A49C-4FC6-B25B-CDB4276D712C}" destId="{22166A7F-9309-4094-8B33-A2B14BC1FF5E}" srcOrd="1" destOrd="0" presId="urn:microsoft.com/office/officeart/2005/8/layout/hProcess9"/>
    <dgm:cxn modelId="{766DD593-6D35-4C08-BD96-3C0A358B044D}" type="presParOf" srcId="{5DA155FA-A49C-4FC6-B25B-CDB4276D712C}" destId="{315476CE-A624-44D4-8410-DFAD7DD4E4AE}" srcOrd="2" destOrd="0" presId="urn:microsoft.com/office/officeart/2005/8/layout/hProcess9"/>
    <dgm:cxn modelId="{376DFB8F-C718-4BC6-9EC4-42224911DF18}" type="presParOf" srcId="{5DA155FA-A49C-4FC6-B25B-CDB4276D712C}" destId="{2394ECBE-6BB8-4F43-8DEB-959ADCF2A41B}" srcOrd="3" destOrd="0" presId="urn:microsoft.com/office/officeart/2005/8/layout/hProcess9"/>
    <dgm:cxn modelId="{58BB24AB-ACBE-4848-A472-48F67C6D3CF5}" type="presParOf" srcId="{5DA155FA-A49C-4FC6-B25B-CDB4276D712C}" destId="{63684F75-8CFC-4BDF-9FF0-6D0F666F3373}" srcOrd="4" destOrd="0" presId="urn:microsoft.com/office/officeart/2005/8/layout/hProcess9"/>
    <dgm:cxn modelId="{0FB8B7AB-D710-43F0-B6F0-A14A6DFCA3D1}" type="presParOf" srcId="{5DA155FA-A49C-4FC6-B25B-CDB4276D712C}" destId="{C631FB1C-94C8-4347-A114-C687C74634EC}" srcOrd="5" destOrd="0" presId="urn:microsoft.com/office/officeart/2005/8/layout/hProcess9"/>
    <dgm:cxn modelId="{C9CB97D4-7662-4600-92E5-54B162553F41}" type="presParOf" srcId="{5DA155FA-A49C-4FC6-B25B-CDB4276D712C}" destId="{2458CC12-8AFE-4B82-99CF-83DC74C52AF2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F4BAA2-6FAE-4F8F-9A3A-7B63053FE1CC}">
      <dsp:nvSpPr>
        <dsp:cNvPr id="0" name=""/>
        <dsp:cNvSpPr/>
      </dsp:nvSpPr>
      <dsp:spPr>
        <a:xfrm>
          <a:off x="621506" y="0"/>
          <a:ext cx="7043737" cy="4754562"/>
        </a:xfrm>
        <a:prstGeom prst="rightArrow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584151-C369-44BC-B006-5E725079E10A}">
      <dsp:nvSpPr>
        <dsp:cNvPr id="0" name=""/>
        <dsp:cNvSpPr/>
      </dsp:nvSpPr>
      <dsp:spPr>
        <a:xfrm>
          <a:off x="6838" y="1426368"/>
          <a:ext cx="1989214" cy="1901824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Query Text</a:t>
          </a:r>
        </a:p>
      </dsp:txBody>
      <dsp:txXfrm>
        <a:off x="99677" y="1519207"/>
        <a:ext cx="1803536" cy="1716146"/>
      </dsp:txXfrm>
    </dsp:sp>
    <dsp:sp modelId="{315476CE-A624-44D4-8410-DFAD7DD4E4AE}">
      <dsp:nvSpPr>
        <dsp:cNvPr id="0" name=""/>
        <dsp:cNvSpPr/>
      </dsp:nvSpPr>
      <dsp:spPr>
        <a:xfrm>
          <a:off x="2101458" y="1426368"/>
          <a:ext cx="1989214" cy="1901824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 err="1"/>
            <a:t>Algebrizer</a:t>
          </a:r>
          <a:r>
            <a:rPr lang="en-US" sz="3000" kern="1200" dirty="0"/>
            <a:t> Tree</a:t>
          </a:r>
        </a:p>
      </dsp:txBody>
      <dsp:txXfrm>
        <a:off x="2194297" y="1519207"/>
        <a:ext cx="1803536" cy="1716146"/>
      </dsp:txXfrm>
    </dsp:sp>
    <dsp:sp modelId="{63684F75-8CFC-4BDF-9FF0-6D0F666F3373}">
      <dsp:nvSpPr>
        <dsp:cNvPr id="0" name=""/>
        <dsp:cNvSpPr/>
      </dsp:nvSpPr>
      <dsp:spPr>
        <a:xfrm>
          <a:off x="4196077" y="1426368"/>
          <a:ext cx="1989214" cy="1901824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Compiled Query Plan</a:t>
          </a:r>
        </a:p>
      </dsp:txBody>
      <dsp:txXfrm>
        <a:off x="4288916" y="1519207"/>
        <a:ext cx="1803536" cy="1716146"/>
      </dsp:txXfrm>
    </dsp:sp>
    <dsp:sp modelId="{2458CC12-8AFE-4B82-99CF-83DC74C52AF2}">
      <dsp:nvSpPr>
        <dsp:cNvPr id="0" name=""/>
        <dsp:cNvSpPr/>
      </dsp:nvSpPr>
      <dsp:spPr>
        <a:xfrm>
          <a:off x="6290697" y="1426368"/>
          <a:ext cx="1989214" cy="1901824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Execution Context</a:t>
          </a:r>
        </a:p>
      </dsp:txBody>
      <dsp:txXfrm>
        <a:off x="6383536" y="1519207"/>
        <a:ext cx="1803536" cy="17161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9B755E1-B875-4345-9E08-1F1343F34CFB}" type="datetimeFigureOut">
              <a:rPr lang="de-DE" smtClean="0"/>
              <a:pPr/>
              <a:t>10.07.2018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r>
              <a:rPr lang="de-DE"/>
              <a:t>European PASS Conference 2008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77035240-D3F6-4922-A437-3ED76B2A51A4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919129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2D44B57-88A1-4FED-9099-D3EA9281BC0F}" type="datetimeFigureOut">
              <a:rPr lang="de-DE" smtClean="0"/>
              <a:pPr/>
              <a:t>10.07.2018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r>
              <a:rPr lang="de-DE" dirty="0"/>
              <a:t>European PASS Conference 2009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B9BE56CD-1295-4197-990B-E20B7C7CCF7F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764357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01DB7-0C7D-4711-9C8F-DEC1052D8E3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01DB7-0C7D-4711-9C8F-DEC1052D8E30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01DB7-0C7D-4711-9C8F-DEC1052D8E30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01DB7-0C7D-4711-9C8F-DEC1052D8E3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01DB7-0C7D-4711-9C8F-DEC1052D8E3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Also show the query plans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01DB7-0C7D-4711-9C8F-DEC1052D8E30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01DB7-0C7D-4711-9C8F-DEC1052D8E30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01DB7-0C7D-4711-9C8F-DEC1052D8E30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01DB7-0C7D-4711-9C8F-DEC1052D8E30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01DB7-0C7D-4711-9C8F-DEC1052D8E30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01DB7-0C7D-4711-9C8F-DEC1052D8E30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FE9BF-67DA-4A82-A58D-BA6E52DF08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31F65D-3404-4747-A814-BE626FD46A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26055C-48D2-4518-BC51-DF708C2B8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7/10/2018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0F3918-BAA2-4CC0-BCE6-CC2B17F87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6647F-13BE-4D08-8E89-6F587F521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355203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9AD16-CBFE-4886-9239-3CC302D4D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89A721-ACFB-4E37-B20D-34E4D6CA8E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A77F1-B10F-48C0-9C07-F196E5DAD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7/10/2018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2462D-7668-40F9-B86A-25F2FACA7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554024-9B93-4ADA-AD74-8421DE0CC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1">
                  <a:shade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7464458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9B7319-B62D-45EB-9AF5-25AB46D542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41E93D-0F06-46E7-80BA-14B7298D65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D6DBA-B45F-4BB0-AE6A-8097B8C7D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7/10/2018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5EE0DF-B069-4DBC-B28B-4571D147E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6E6B5-CDF6-4DED-9C3E-12B8261E6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1">
                  <a:shade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05997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t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42938" y="3143248"/>
            <a:ext cx="8001000" cy="1143000"/>
          </a:xfrm>
          <a:prstGeom prst="rect">
            <a:avLst/>
          </a:prstGeom>
        </p:spPr>
        <p:txBody>
          <a:bodyPr/>
          <a:lstStyle>
            <a:lvl1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3000" b="1" baseline="0">
                <a:solidFill>
                  <a:srgbClr val="03557B"/>
                </a:solidFill>
                <a:latin typeface="Arial Black" pitchFamily="34" charset="0"/>
                <a:cs typeface="Arial" pitchFamily="34" charset="0"/>
              </a:defRPr>
            </a:lvl1pPr>
          </a:lstStyle>
          <a:p>
            <a:pPr lvl="0"/>
            <a:r>
              <a:rPr lang="de-DE" dirty="0"/>
              <a:t>Session title</a:t>
            </a:r>
          </a:p>
          <a:p>
            <a:pPr lvl="0"/>
            <a:endParaRPr lang="de-DE" dirty="0"/>
          </a:p>
        </p:txBody>
      </p:sp>
      <p:sp>
        <p:nvSpPr>
          <p:cNvPr id="4" name="Textplatzhalt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642910" y="3714752"/>
            <a:ext cx="8001000" cy="571504"/>
          </a:xfrm>
          <a:prstGeom prst="rect">
            <a:avLst/>
          </a:prstGeom>
        </p:spPr>
        <p:txBody>
          <a:bodyPr/>
          <a:lstStyle>
            <a:lvl1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 b="1" baseline="0">
                <a:solidFill>
                  <a:srgbClr val="03557B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de-DE" dirty="0"/>
              <a:t>Session </a:t>
            </a:r>
            <a:r>
              <a:rPr lang="de-DE" dirty="0" err="1"/>
              <a:t>subtitle</a:t>
            </a:r>
            <a:endParaRPr lang="de-DE" dirty="0"/>
          </a:p>
          <a:p>
            <a:pPr lvl="0"/>
            <a:endParaRPr lang="de-DE" dirty="0"/>
          </a:p>
        </p:txBody>
      </p:sp>
      <p:sp>
        <p:nvSpPr>
          <p:cNvPr id="6" name="Textplatzhalt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642938" y="4643446"/>
            <a:ext cx="8001000" cy="1143008"/>
          </a:xfrm>
          <a:prstGeom prst="rect">
            <a:avLst/>
          </a:prstGeom>
        </p:spPr>
        <p:txBody>
          <a:bodyPr/>
          <a:lstStyle>
            <a:lvl1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 b="1" baseline="0">
                <a:solidFill>
                  <a:srgbClr val="03557B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de-DE" dirty="0" err="1"/>
              <a:t>Speaker‘s</a:t>
            </a:r>
            <a:r>
              <a:rPr lang="de-DE" dirty="0"/>
              <a:t> </a:t>
            </a:r>
            <a:r>
              <a:rPr lang="de-DE" dirty="0" err="1"/>
              <a:t>name</a:t>
            </a:r>
            <a:r>
              <a:rPr lang="de-DE" dirty="0"/>
              <a:t>, </a:t>
            </a:r>
            <a:r>
              <a:rPr lang="de-DE" dirty="0" err="1"/>
              <a:t>Speaker</a:t>
            </a:r>
            <a:r>
              <a:rPr lang="de-DE" dirty="0"/>
              <a:t> title, Company</a:t>
            </a:r>
          </a:p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24035310"/>
      </p:ext>
    </p:extLst>
  </p:cSld>
  <p:clrMapOvr>
    <a:masterClrMapping/>
  </p:clrMapOvr>
  <p:transition spd="slow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428596" y="357166"/>
            <a:ext cx="8286808" cy="64294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4000" b="0">
                <a:solidFill>
                  <a:srgbClr val="03557B"/>
                </a:solidFill>
                <a:latin typeface="+mj-lt"/>
              </a:defRPr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</a:t>
            </a:r>
            <a:r>
              <a:rPr lang="de-DE" dirty="0" err="1"/>
              <a:t>headline</a:t>
            </a:r>
            <a:br>
              <a:rPr lang="de-DE" dirty="0"/>
            </a:b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28625" y="1142984"/>
            <a:ext cx="8286750" cy="5072098"/>
          </a:xfrm>
          <a:prstGeom prst="rect">
            <a:avLst/>
          </a:prstGeom>
        </p:spPr>
        <p:txBody>
          <a:bodyPr/>
          <a:lstStyle>
            <a:lvl1pPr marL="0">
              <a:buFontTx/>
              <a:buNone/>
              <a:defRPr sz="2400">
                <a:solidFill>
                  <a:srgbClr val="03557B"/>
                </a:solidFill>
                <a:latin typeface="+mn-lt"/>
                <a:cs typeface="Arial" pitchFamily="34" charset="0"/>
              </a:defRPr>
            </a:lvl1pPr>
            <a:lvl2pPr>
              <a:buFont typeface="Arial" pitchFamily="34" charset="0"/>
              <a:buChar char="•"/>
              <a:defRPr sz="2000" baseline="0">
                <a:solidFill>
                  <a:srgbClr val="03557B"/>
                </a:solidFill>
                <a:latin typeface="+mn-lt"/>
                <a:cs typeface="Arial" pitchFamily="34" charset="0"/>
              </a:defRPr>
            </a:lvl2pPr>
            <a:lvl3pPr>
              <a:buClr>
                <a:srgbClr val="92D050"/>
              </a:buClr>
              <a:defRPr sz="1800" b="0" baseline="0">
                <a:solidFill>
                  <a:srgbClr val="03557B"/>
                </a:solidFill>
                <a:latin typeface="+mn-lt"/>
                <a:cs typeface="Arial" pitchFamily="34" charset="0"/>
              </a:defRPr>
            </a:lvl3pPr>
            <a:lvl4pPr>
              <a:buClr>
                <a:srgbClr val="FFC000"/>
              </a:buClr>
              <a:buFont typeface="Arial" pitchFamily="34" charset="0"/>
              <a:buChar char="•"/>
              <a:defRPr sz="1600" b="0">
                <a:solidFill>
                  <a:srgbClr val="03557B"/>
                </a:solidFill>
                <a:latin typeface="+mn-lt"/>
                <a:cs typeface="Arial" pitchFamily="34" charset="0"/>
              </a:defRPr>
            </a:lvl4pPr>
            <a:lvl5pPr>
              <a:buFont typeface="Arial" pitchFamily="34" charset="0"/>
              <a:buChar char="•"/>
              <a:defRPr sz="1600">
                <a:solidFill>
                  <a:srgbClr val="03557B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here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Master </a:t>
            </a:r>
            <a:r>
              <a:rPr lang="de-DE" dirty="0" err="1"/>
              <a:t>text</a:t>
            </a:r>
            <a:r>
              <a:rPr lang="de-DE" dirty="0"/>
              <a:t> style</a:t>
            </a:r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5" name="Foliennummernplatzhalter 5"/>
          <p:cNvSpPr>
            <a:spLocks noGrp="1"/>
          </p:cNvSpPr>
          <p:nvPr userDrawn="1"/>
        </p:nvSpPr>
        <p:spPr>
          <a:xfrm>
            <a:off x="7929586" y="6564361"/>
            <a:ext cx="928694" cy="293663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679C0BF-7D18-459D-AF35-DB904FC8CA17}" type="slidenum">
              <a:rPr lang="de-DE" sz="1400" smtClean="0">
                <a:solidFill>
                  <a:schemeClr val="bg1"/>
                </a:solidFill>
                <a:latin typeface="Verdana" pitchFamily="34" charset="0"/>
              </a:rPr>
              <a:pPr algn="r"/>
              <a:t>‹#›</a:t>
            </a:fld>
            <a:endParaRPr lang="de-DE" sz="1400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857224" y="6572272"/>
            <a:ext cx="7110442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  <a:latin typeface="Verdana" pitchFamily="34" charset="0"/>
              </a:defRPr>
            </a:lvl1pPr>
          </a:lstStyle>
          <a:p>
            <a:r>
              <a:rPr lang="de-DE" dirty="0"/>
              <a:t>Understanding the Procedure Cache</a:t>
            </a:r>
          </a:p>
        </p:txBody>
      </p:sp>
    </p:spTree>
    <p:extLst>
      <p:ext uri="{BB962C8B-B14F-4D97-AF65-F5344CB8AC3E}">
        <p14:creationId xmlns:p14="http://schemas.microsoft.com/office/powerpoint/2010/main" val="3281866618"/>
      </p:ext>
    </p:extLst>
  </p:cSld>
  <p:clrMapOvr>
    <a:masterClrMapping/>
  </p:clrMapOvr>
  <p:transition spd="slow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nstra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 noGrp="1"/>
          </p:cNvSpPr>
          <p:nvPr>
            <p:ph type="title" hasCustomPrompt="1"/>
          </p:nvPr>
        </p:nvSpPr>
        <p:spPr>
          <a:xfrm>
            <a:off x="428596" y="3286124"/>
            <a:ext cx="8286808" cy="57150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 baseline="0">
                <a:solidFill>
                  <a:srgbClr val="03557B"/>
                </a:solidFill>
                <a:latin typeface="Arial Black" pitchFamily="34" charset="0"/>
              </a:defRPr>
            </a:lvl1pPr>
          </a:lstStyle>
          <a:p>
            <a:r>
              <a:rPr lang="de-DE" dirty="0"/>
              <a:t>Demo title</a:t>
            </a:r>
            <a:br>
              <a:rPr lang="de-DE" dirty="0"/>
            </a:br>
            <a:endParaRPr lang="de-DE" dirty="0"/>
          </a:p>
        </p:txBody>
      </p:sp>
      <p:sp>
        <p:nvSpPr>
          <p:cNvPr id="4" name="Foliennummernplatzhalter 5"/>
          <p:cNvSpPr>
            <a:spLocks noGrp="1"/>
          </p:cNvSpPr>
          <p:nvPr userDrawn="1"/>
        </p:nvSpPr>
        <p:spPr>
          <a:xfrm>
            <a:off x="7929586" y="6564361"/>
            <a:ext cx="928694" cy="293663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679C0BF-7D18-459D-AF35-DB904FC8CA17}" type="slidenum">
              <a:rPr lang="de-DE" sz="1400" smtClean="0">
                <a:solidFill>
                  <a:schemeClr val="bg1"/>
                </a:solidFill>
                <a:latin typeface="Verdana" pitchFamily="34" charset="0"/>
              </a:rPr>
              <a:pPr algn="r"/>
              <a:t>‹#›</a:t>
            </a:fld>
            <a:endParaRPr lang="de-DE" sz="1400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5" name="Textplatzhalt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28625" y="2857496"/>
            <a:ext cx="8286750" cy="428628"/>
          </a:xfrm>
          <a:prstGeom prst="rect">
            <a:avLst/>
          </a:prstGeom>
        </p:spPr>
        <p:txBody>
          <a:bodyPr/>
          <a:lstStyle>
            <a:lvl1pPr>
              <a:buNone/>
              <a:defRPr sz="2400" baseline="0">
                <a:solidFill>
                  <a:srgbClr val="03557B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400" baseline="0">
                <a:solidFill>
                  <a:srgbClr val="04548A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2000" b="0" baseline="0">
                <a:solidFill>
                  <a:srgbClr val="04548A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800" b="0">
                <a:solidFill>
                  <a:srgbClr val="04548A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800">
                <a:solidFill>
                  <a:srgbClr val="04548A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de-DE" dirty="0"/>
              <a:t>Demo </a:t>
            </a:r>
            <a:r>
              <a:rPr lang="de-DE" dirty="0" err="1"/>
              <a:t>description</a:t>
            </a:r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857224" y="6572272"/>
            <a:ext cx="7110442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  <a:latin typeface="Verdana" pitchFamily="34" charset="0"/>
              </a:defRPr>
            </a:lvl1pPr>
          </a:lstStyle>
          <a:p>
            <a:r>
              <a:rPr lang="de-DE" dirty="0"/>
              <a:t>Session Code - Session Title</a:t>
            </a:r>
          </a:p>
        </p:txBody>
      </p:sp>
      <p:sp>
        <p:nvSpPr>
          <p:cNvPr id="7" name="Rechteck 6"/>
          <p:cNvSpPr/>
          <p:nvPr userDrawn="1"/>
        </p:nvSpPr>
        <p:spPr>
          <a:xfrm>
            <a:off x="7095513" y="428604"/>
            <a:ext cx="1620957" cy="646331"/>
          </a:xfrm>
          <a:prstGeom prst="rect">
            <a:avLst/>
          </a:prstGeom>
          <a:noFill/>
          <a:effectLst>
            <a:reflection blurRad="6350" stA="50000" endA="300" endPos="55000" dir="5400000" sy="-100000" algn="bl" rotWithShape="0"/>
          </a:effectLst>
        </p:spPr>
        <p:txBody>
          <a:bodyPr wrap="none" lIns="91440" tIns="45720" rIns="91440" bIns="45720">
            <a:spAutoFit/>
            <a:scene3d>
              <a:camera prst="orthographicFront"/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de-DE" sz="3600" dirty="0">
                <a:solidFill>
                  <a:srgbClr val="03557B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  <a:t>Demo</a:t>
            </a:r>
            <a:endParaRPr lang="de-DE" sz="3600" b="1" cap="all" spc="0" dirty="0">
              <a:ln w="0"/>
              <a:solidFill>
                <a:srgbClr val="03557B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55000" endA="300" endPos="45500" dir="5400000" sy="-100000" algn="bl" rotWithShape="0"/>
              </a:effectLst>
              <a:latin typeface="Arial Black" pitchFamily="34" charset="0"/>
            </a:endParaRP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428596" y="3286124"/>
            <a:ext cx="8286808" cy="1588"/>
          </a:xfrm>
          <a:prstGeom prst="line">
            <a:avLst/>
          </a:prstGeom>
          <a:ln>
            <a:solidFill>
              <a:srgbClr val="0454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725470"/>
          </a:xfrm>
          <a:prstGeom prst="rect">
            <a:avLst/>
          </a:prstGeom>
        </p:spPr>
        <p:txBody>
          <a:bodyPr/>
          <a:lstStyle>
            <a:lvl1pPr>
              <a:defRPr sz="3000" baseline="0">
                <a:solidFill>
                  <a:srgbClr val="03557B"/>
                </a:solidFill>
                <a:latin typeface="Arial Black" pitchFamily="34" charset="0"/>
              </a:defRPr>
            </a:lvl1pPr>
          </a:lstStyle>
          <a:p>
            <a:r>
              <a:rPr lang="de-DE" dirty="0"/>
              <a:t>Click </a:t>
            </a:r>
            <a:r>
              <a:rPr lang="de-DE" dirty="0" err="1"/>
              <a:t>here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Master title style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457200" y="1142984"/>
            <a:ext cx="4038600" cy="5072098"/>
          </a:xfrm>
          <a:prstGeom prst="rect">
            <a:avLst/>
          </a:prstGeom>
        </p:spPr>
        <p:txBody>
          <a:bodyPr/>
          <a:lstStyle>
            <a:lvl1pPr marL="0">
              <a:buFontTx/>
              <a:buNone/>
              <a:defRPr sz="2400" baseline="0">
                <a:solidFill>
                  <a:srgbClr val="03557B"/>
                </a:solidFill>
                <a:latin typeface="Arial" pitchFamily="34" charset="0"/>
                <a:cs typeface="Arial" pitchFamily="34" charset="0"/>
              </a:defRPr>
            </a:lvl1pPr>
            <a:lvl2pPr>
              <a:buFont typeface="Arial" pitchFamily="34" charset="0"/>
              <a:buChar char="•"/>
              <a:defRPr sz="2000">
                <a:solidFill>
                  <a:srgbClr val="03557B"/>
                </a:solidFill>
                <a:latin typeface="Arial" pitchFamily="34" charset="0"/>
                <a:cs typeface="Arial" pitchFamily="34" charset="0"/>
              </a:defRPr>
            </a:lvl2pPr>
            <a:lvl3pPr>
              <a:buClr>
                <a:srgbClr val="92D050"/>
              </a:buClr>
              <a:defRPr sz="1800" baseline="0">
                <a:solidFill>
                  <a:srgbClr val="03557B"/>
                </a:solidFill>
                <a:latin typeface="Arial" pitchFamily="34" charset="0"/>
                <a:cs typeface="Arial" pitchFamily="34" charset="0"/>
              </a:defRPr>
            </a:lvl3pPr>
            <a:lvl4pPr>
              <a:buClr>
                <a:srgbClr val="FFC000"/>
              </a:buClr>
              <a:buFont typeface="Arial" pitchFamily="34" charset="0"/>
              <a:buChar char="•"/>
              <a:defRPr sz="1600">
                <a:solidFill>
                  <a:srgbClr val="03557B"/>
                </a:solidFill>
                <a:latin typeface="Arial" pitchFamily="34" charset="0"/>
                <a:cs typeface="Arial" pitchFamily="34" charset="0"/>
              </a:defRPr>
            </a:lvl4pPr>
            <a:lvl5pPr>
              <a:buFont typeface="Arial" pitchFamily="34" charset="0"/>
              <a:buChar char="•"/>
              <a:defRPr sz="1600">
                <a:solidFill>
                  <a:srgbClr val="03557B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here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Master </a:t>
            </a:r>
            <a:r>
              <a:rPr lang="de-DE" dirty="0" err="1"/>
              <a:t>text</a:t>
            </a:r>
            <a:r>
              <a:rPr lang="de-DE" dirty="0"/>
              <a:t> style</a:t>
            </a:r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8200" y="1142984"/>
            <a:ext cx="4038600" cy="5072098"/>
          </a:xfrm>
          <a:prstGeom prst="rect">
            <a:avLst/>
          </a:prstGeom>
        </p:spPr>
        <p:txBody>
          <a:bodyPr/>
          <a:lstStyle>
            <a:lvl1pPr marL="0">
              <a:buFontTx/>
              <a:buNone/>
              <a:defRPr sz="2400">
                <a:solidFill>
                  <a:srgbClr val="03557B"/>
                </a:solidFill>
                <a:latin typeface="Arial" pitchFamily="34" charset="0"/>
                <a:cs typeface="Arial" pitchFamily="34" charset="0"/>
              </a:defRPr>
            </a:lvl1pPr>
            <a:lvl2pPr>
              <a:buFont typeface="Arial" pitchFamily="34" charset="0"/>
              <a:buChar char="•"/>
              <a:defRPr sz="2000">
                <a:solidFill>
                  <a:srgbClr val="03557B"/>
                </a:solidFill>
                <a:latin typeface="Arial" pitchFamily="34" charset="0"/>
                <a:cs typeface="Arial" pitchFamily="34" charset="0"/>
              </a:defRPr>
            </a:lvl2pPr>
            <a:lvl3pPr>
              <a:buClr>
                <a:srgbClr val="92D050"/>
              </a:buClr>
              <a:defRPr sz="1800">
                <a:solidFill>
                  <a:srgbClr val="03557B"/>
                </a:solidFill>
                <a:latin typeface="Arial" pitchFamily="34" charset="0"/>
                <a:cs typeface="Arial" pitchFamily="34" charset="0"/>
              </a:defRPr>
            </a:lvl3pPr>
            <a:lvl4pPr>
              <a:buClr>
                <a:srgbClr val="FFC000"/>
              </a:buClr>
              <a:buFont typeface="Arial" pitchFamily="34" charset="0"/>
              <a:buChar char="•"/>
              <a:defRPr sz="1600">
                <a:solidFill>
                  <a:srgbClr val="03557B"/>
                </a:solidFill>
                <a:latin typeface="Arial" pitchFamily="34" charset="0"/>
                <a:cs typeface="Arial" pitchFamily="34" charset="0"/>
              </a:defRPr>
            </a:lvl4pPr>
            <a:lvl5pPr>
              <a:buFont typeface="Arial" pitchFamily="34" charset="0"/>
              <a:buChar char="•"/>
              <a:defRPr sz="1600">
                <a:solidFill>
                  <a:srgbClr val="03557B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here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Master </a:t>
            </a:r>
            <a:r>
              <a:rPr lang="de-DE" dirty="0" err="1"/>
              <a:t>text</a:t>
            </a:r>
            <a:r>
              <a:rPr lang="de-DE" dirty="0"/>
              <a:t> style</a:t>
            </a:r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725470"/>
          </a:xfrm>
          <a:prstGeom prst="rect">
            <a:avLst/>
          </a:prstGeom>
        </p:spPr>
        <p:txBody>
          <a:bodyPr/>
          <a:lstStyle>
            <a:lvl1pPr>
              <a:defRPr sz="3000" baseline="0">
                <a:solidFill>
                  <a:srgbClr val="03557B"/>
                </a:solidFill>
                <a:latin typeface="Arial Black" pitchFamily="34" charset="0"/>
              </a:defRPr>
            </a:lvl1pPr>
          </a:lstStyle>
          <a:p>
            <a:r>
              <a:rPr lang="de-DE" dirty="0"/>
              <a:t>Click </a:t>
            </a:r>
            <a:r>
              <a:rPr lang="de-DE" dirty="0" err="1"/>
              <a:t>here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Master title style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57200" y="1142984"/>
            <a:ext cx="4040188" cy="75087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rgbClr val="03557B"/>
                </a:solidFill>
                <a:latin typeface="Arial Black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here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Master </a:t>
            </a:r>
            <a:r>
              <a:rPr lang="de-DE" dirty="0" err="1"/>
              <a:t>text</a:t>
            </a:r>
            <a:r>
              <a:rPr lang="de-DE" dirty="0"/>
              <a:t> style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57200" y="1928802"/>
            <a:ext cx="4040188" cy="4308478"/>
          </a:xfrm>
          <a:prstGeom prst="rect">
            <a:avLst/>
          </a:prstGeom>
        </p:spPr>
        <p:txBody>
          <a:bodyPr/>
          <a:lstStyle>
            <a:lvl1pPr marL="0">
              <a:buFontTx/>
              <a:buNone/>
              <a:defRPr sz="2000">
                <a:solidFill>
                  <a:srgbClr val="03557B"/>
                </a:solidFill>
                <a:latin typeface="Arial" pitchFamily="34" charset="0"/>
                <a:cs typeface="Arial" pitchFamily="34" charset="0"/>
              </a:defRPr>
            </a:lvl1pPr>
            <a:lvl2pPr>
              <a:buFont typeface="Arial" pitchFamily="34" charset="0"/>
              <a:buChar char="•"/>
              <a:defRPr sz="1800" baseline="0">
                <a:solidFill>
                  <a:srgbClr val="03557B"/>
                </a:solidFill>
                <a:latin typeface="Arial" pitchFamily="34" charset="0"/>
                <a:cs typeface="Arial" pitchFamily="34" charset="0"/>
              </a:defRPr>
            </a:lvl2pPr>
            <a:lvl3pPr>
              <a:buClr>
                <a:srgbClr val="92D050"/>
              </a:buClr>
              <a:defRPr sz="1600">
                <a:solidFill>
                  <a:srgbClr val="03557B"/>
                </a:solidFill>
                <a:latin typeface="Arial" pitchFamily="34" charset="0"/>
                <a:cs typeface="Arial" pitchFamily="34" charset="0"/>
              </a:defRPr>
            </a:lvl3pPr>
            <a:lvl4pPr>
              <a:buClr>
                <a:srgbClr val="FFC000"/>
              </a:buClr>
              <a:buFont typeface="Arial" pitchFamily="34" charset="0"/>
              <a:buChar char="•"/>
              <a:defRPr sz="1400">
                <a:solidFill>
                  <a:srgbClr val="03557B"/>
                </a:solidFill>
                <a:latin typeface="Arial" pitchFamily="34" charset="0"/>
                <a:cs typeface="Arial" pitchFamily="34" charset="0"/>
              </a:defRPr>
            </a:lvl4pPr>
            <a:lvl5pPr>
              <a:buFont typeface="Arial" pitchFamily="34" charset="0"/>
              <a:buChar char="•"/>
              <a:defRPr sz="1400" baseline="0">
                <a:solidFill>
                  <a:srgbClr val="03557B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here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Master </a:t>
            </a:r>
            <a:r>
              <a:rPr lang="de-DE" dirty="0" err="1"/>
              <a:t>text</a:t>
            </a:r>
            <a:r>
              <a:rPr lang="de-DE" dirty="0"/>
              <a:t> style </a:t>
            </a:r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142984"/>
            <a:ext cx="4041775" cy="75087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rgbClr val="03557B"/>
                </a:solidFill>
                <a:latin typeface="Arial Black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here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Master </a:t>
            </a:r>
            <a:r>
              <a:rPr lang="de-DE" dirty="0" err="1"/>
              <a:t>text</a:t>
            </a:r>
            <a:r>
              <a:rPr lang="de-DE" dirty="0"/>
              <a:t> style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4645025" y="1928802"/>
            <a:ext cx="4041775" cy="4308478"/>
          </a:xfrm>
          <a:prstGeom prst="rect">
            <a:avLst/>
          </a:prstGeom>
        </p:spPr>
        <p:txBody>
          <a:bodyPr/>
          <a:lstStyle>
            <a:lvl1pPr marL="0">
              <a:buNone/>
              <a:defRPr sz="2000">
                <a:solidFill>
                  <a:srgbClr val="03557B"/>
                </a:solidFill>
                <a:latin typeface="Arial" pitchFamily="34" charset="0"/>
                <a:cs typeface="Arial" pitchFamily="34" charset="0"/>
              </a:defRPr>
            </a:lvl1pPr>
            <a:lvl2pPr>
              <a:buFont typeface="Arial" pitchFamily="34" charset="0"/>
              <a:buChar char="•"/>
              <a:defRPr sz="1800">
                <a:solidFill>
                  <a:srgbClr val="03557B"/>
                </a:solidFill>
                <a:latin typeface="Arial" pitchFamily="34" charset="0"/>
                <a:cs typeface="Arial" pitchFamily="34" charset="0"/>
              </a:defRPr>
            </a:lvl2pPr>
            <a:lvl3pPr>
              <a:buClr>
                <a:srgbClr val="92D050"/>
              </a:buClr>
              <a:defRPr sz="1600">
                <a:solidFill>
                  <a:srgbClr val="03557B"/>
                </a:solidFill>
                <a:latin typeface="Arial" pitchFamily="34" charset="0"/>
                <a:cs typeface="Arial" pitchFamily="34" charset="0"/>
              </a:defRPr>
            </a:lvl3pPr>
            <a:lvl4pPr>
              <a:buClr>
                <a:srgbClr val="FFC000"/>
              </a:buClr>
              <a:buFont typeface="Arial" pitchFamily="34" charset="0"/>
              <a:buChar char="•"/>
              <a:defRPr sz="1400">
                <a:solidFill>
                  <a:srgbClr val="03557B"/>
                </a:solidFill>
                <a:latin typeface="Arial" pitchFamily="34" charset="0"/>
                <a:cs typeface="Arial" pitchFamily="34" charset="0"/>
              </a:defRPr>
            </a:lvl4pPr>
            <a:lvl5pPr>
              <a:buFont typeface="Arial" pitchFamily="34" charset="0"/>
              <a:buChar char="•"/>
              <a:defRPr sz="1400">
                <a:solidFill>
                  <a:srgbClr val="03557B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here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Master </a:t>
            </a:r>
            <a:r>
              <a:rPr lang="de-DE" dirty="0" err="1"/>
              <a:t>text</a:t>
            </a:r>
            <a:r>
              <a:rPr lang="de-DE" dirty="0"/>
              <a:t> style</a:t>
            </a:r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</a:p>
          <a:p>
            <a:pPr lvl="1"/>
            <a:endParaRPr lang="de-DE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 userDrawn="1"/>
        </p:nvSpPr>
        <p:spPr>
          <a:xfrm>
            <a:off x="500034" y="2854107"/>
            <a:ext cx="8286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b="1" kern="1200" dirty="0" err="1">
                <a:solidFill>
                  <a:srgbClr val="03557B"/>
                </a:solidFill>
                <a:latin typeface="Arial Black" pitchFamily="34" charset="0"/>
                <a:ea typeface="+mj-ea"/>
                <a:cs typeface="+mj-cs"/>
              </a:rPr>
              <a:t>Questions</a:t>
            </a:r>
            <a:r>
              <a:rPr lang="de-DE" sz="3600" b="1" kern="1200" dirty="0">
                <a:solidFill>
                  <a:srgbClr val="03557B"/>
                </a:solidFill>
                <a:latin typeface="Arial Black" pitchFamily="34" charset="0"/>
                <a:ea typeface="+mj-ea"/>
                <a:cs typeface="+mj-cs"/>
              </a:rPr>
              <a:t>?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xt sess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42938" y="1500174"/>
            <a:ext cx="8001028" cy="428628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 b="1" baseline="0">
                <a:solidFill>
                  <a:srgbClr val="03557B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e-DE" dirty="0"/>
              <a:t>Session title</a:t>
            </a:r>
          </a:p>
        </p:txBody>
      </p:sp>
      <p:sp>
        <p:nvSpPr>
          <p:cNvPr id="4" name="Textplatzhalt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642938" y="1928802"/>
            <a:ext cx="8001028" cy="357190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 b="0" baseline="0">
                <a:solidFill>
                  <a:srgbClr val="03557B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e-DE" dirty="0" err="1"/>
              <a:t>Speaker‘s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5" name="Textfeld 4"/>
          <p:cNvSpPr txBox="1"/>
          <p:nvPr userDrawn="1"/>
        </p:nvSpPr>
        <p:spPr>
          <a:xfrm>
            <a:off x="642910" y="428604"/>
            <a:ext cx="35004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de-DE" sz="3000" b="1" i="1" u="none" kern="1200" baseline="0" dirty="0">
                <a:solidFill>
                  <a:srgbClr val="03557B"/>
                </a:solidFill>
                <a:latin typeface="Arial" pitchFamily="34" charset="0"/>
                <a:ea typeface="+mn-ea"/>
                <a:cs typeface="Arial" pitchFamily="34" charset="0"/>
              </a:rPr>
              <a:t>Next </a:t>
            </a:r>
            <a:r>
              <a:rPr lang="de-DE" sz="3000" b="1" i="1" u="none" kern="1200" baseline="0" dirty="0" err="1">
                <a:solidFill>
                  <a:srgbClr val="03557B"/>
                </a:solidFill>
                <a:latin typeface="Arial" pitchFamily="34" charset="0"/>
                <a:ea typeface="+mn-ea"/>
                <a:cs typeface="Arial" pitchFamily="34" charset="0"/>
              </a:rPr>
              <a:t>sessions</a:t>
            </a:r>
            <a:r>
              <a:rPr lang="de-DE" sz="3000" b="1" i="1" u="none" kern="1200" baseline="0" dirty="0">
                <a:solidFill>
                  <a:srgbClr val="03557B"/>
                </a:solidFill>
                <a:latin typeface="Arial" pitchFamily="34" charset="0"/>
                <a:ea typeface="+mn-ea"/>
                <a:cs typeface="Arial" pitchFamily="34" charset="0"/>
              </a:rPr>
              <a:t>:</a:t>
            </a:r>
          </a:p>
        </p:txBody>
      </p:sp>
      <p:sp>
        <p:nvSpPr>
          <p:cNvPr id="6" name="Textplatzhalt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6429387" y="2214554"/>
            <a:ext cx="2214609" cy="357190"/>
          </a:xfrm>
          <a:prstGeom prst="rect">
            <a:avLst/>
          </a:prstGeom>
        </p:spPr>
        <p:txBody>
          <a:bodyPr/>
          <a:lstStyle>
            <a:lvl1pPr marL="342900" marR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 b="0" i="1" baseline="0">
                <a:solidFill>
                  <a:srgbClr val="03557B"/>
                </a:solidFill>
                <a:latin typeface="Arial Narrow" pitchFamily="34" charset="0"/>
                <a:cs typeface="Arial" pitchFamily="34" charset="0"/>
              </a:defRPr>
            </a:lvl1pPr>
          </a:lstStyle>
          <a:p>
            <a:pPr lvl="0"/>
            <a:r>
              <a:rPr lang="de-DE" dirty="0"/>
              <a:t>(</a:t>
            </a:r>
            <a:r>
              <a:rPr lang="de-DE" dirty="0" err="1"/>
              <a:t>Room</a:t>
            </a:r>
            <a:r>
              <a:rPr lang="de-DE" dirty="0"/>
              <a:t>)</a:t>
            </a:r>
          </a:p>
          <a:p>
            <a:pPr lvl="0"/>
            <a:endParaRPr lang="de-DE" dirty="0"/>
          </a:p>
        </p:txBody>
      </p:sp>
      <p:sp>
        <p:nvSpPr>
          <p:cNvPr id="7" name="Textplatzhalter 18"/>
          <p:cNvSpPr>
            <a:spLocks noGrp="1"/>
          </p:cNvSpPr>
          <p:nvPr>
            <p:ph type="body" sz="quarter" idx="16" hasCustomPrompt="1"/>
          </p:nvPr>
        </p:nvSpPr>
        <p:spPr>
          <a:xfrm>
            <a:off x="642910" y="928670"/>
            <a:ext cx="8001056" cy="285752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 b="1" i="1" baseline="0">
                <a:solidFill>
                  <a:srgbClr val="03557B"/>
                </a:solidFill>
                <a:latin typeface="Arial Narrow" pitchFamily="34" charset="0"/>
                <a:cs typeface="Arial" pitchFamily="34" charset="0"/>
              </a:defRPr>
            </a:lvl1pPr>
          </a:lstStyle>
          <a:p>
            <a:pPr lvl="0"/>
            <a:r>
              <a:rPr lang="de-DE" dirty="0"/>
              <a:t>Time</a:t>
            </a:r>
          </a:p>
          <a:p>
            <a:pPr lvl="0"/>
            <a:endParaRPr lang="de-DE" dirty="0"/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571472" y="2571744"/>
            <a:ext cx="8143932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platzhalt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642938" y="2714620"/>
            <a:ext cx="8001028" cy="428628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 b="1" baseline="0">
                <a:solidFill>
                  <a:srgbClr val="03557B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e-DE" dirty="0"/>
              <a:t>Session title</a:t>
            </a:r>
          </a:p>
        </p:txBody>
      </p:sp>
      <p:sp>
        <p:nvSpPr>
          <p:cNvPr id="10" name="Textplatzhalter 18"/>
          <p:cNvSpPr>
            <a:spLocks noGrp="1"/>
          </p:cNvSpPr>
          <p:nvPr>
            <p:ph type="body" sz="quarter" idx="18" hasCustomPrompt="1"/>
          </p:nvPr>
        </p:nvSpPr>
        <p:spPr>
          <a:xfrm>
            <a:off x="642938" y="3143248"/>
            <a:ext cx="8001028" cy="357190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 b="0" baseline="0">
                <a:solidFill>
                  <a:srgbClr val="03557B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e-DE" dirty="0" err="1"/>
              <a:t>Speaker‘s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11" name="Textplatzhalter 18"/>
          <p:cNvSpPr>
            <a:spLocks noGrp="1"/>
          </p:cNvSpPr>
          <p:nvPr>
            <p:ph type="body" sz="quarter" idx="19" hasCustomPrompt="1"/>
          </p:nvPr>
        </p:nvSpPr>
        <p:spPr>
          <a:xfrm>
            <a:off x="6429387" y="3429000"/>
            <a:ext cx="2214609" cy="357190"/>
          </a:xfrm>
          <a:prstGeom prst="rect">
            <a:avLst/>
          </a:prstGeom>
        </p:spPr>
        <p:txBody>
          <a:bodyPr/>
          <a:lstStyle>
            <a:lvl1pPr marL="342900" marR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 b="0" i="1" baseline="0">
                <a:solidFill>
                  <a:srgbClr val="03557B"/>
                </a:solidFill>
                <a:latin typeface="Arial Narrow" pitchFamily="34" charset="0"/>
                <a:cs typeface="Arial" pitchFamily="34" charset="0"/>
              </a:defRPr>
            </a:lvl1pPr>
          </a:lstStyle>
          <a:p>
            <a:pPr lvl="0"/>
            <a:r>
              <a:rPr lang="de-DE" dirty="0"/>
              <a:t>(</a:t>
            </a:r>
            <a:r>
              <a:rPr lang="de-DE" dirty="0" err="1"/>
              <a:t>Room</a:t>
            </a:r>
            <a:r>
              <a:rPr lang="de-DE" dirty="0"/>
              <a:t>)</a:t>
            </a:r>
          </a:p>
          <a:p>
            <a:pPr lvl="0"/>
            <a:endParaRPr lang="de-DE" dirty="0"/>
          </a:p>
        </p:txBody>
      </p:sp>
      <p:cxnSp>
        <p:nvCxnSpPr>
          <p:cNvPr id="12" name="Gerade Verbindung 11"/>
          <p:cNvCxnSpPr/>
          <p:nvPr userDrawn="1"/>
        </p:nvCxnSpPr>
        <p:spPr>
          <a:xfrm>
            <a:off x="571472" y="3786190"/>
            <a:ext cx="8143932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642938" y="3927478"/>
            <a:ext cx="8001028" cy="430216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 b="1" baseline="0">
                <a:solidFill>
                  <a:srgbClr val="03557B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e-DE" dirty="0"/>
              <a:t>Session title</a:t>
            </a:r>
          </a:p>
        </p:txBody>
      </p:sp>
      <p:sp>
        <p:nvSpPr>
          <p:cNvPr id="14" name="Textplatzhalter 18"/>
          <p:cNvSpPr>
            <a:spLocks noGrp="1"/>
          </p:cNvSpPr>
          <p:nvPr>
            <p:ph type="body" sz="quarter" idx="21" hasCustomPrompt="1"/>
          </p:nvPr>
        </p:nvSpPr>
        <p:spPr>
          <a:xfrm>
            <a:off x="642938" y="4357694"/>
            <a:ext cx="8001028" cy="357190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 b="0" baseline="0">
                <a:solidFill>
                  <a:srgbClr val="03557B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e-DE" dirty="0" err="1"/>
              <a:t>Speaker‘s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15" name="Textplatzhalter 18"/>
          <p:cNvSpPr>
            <a:spLocks noGrp="1"/>
          </p:cNvSpPr>
          <p:nvPr>
            <p:ph type="body" sz="quarter" idx="22" hasCustomPrompt="1"/>
          </p:nvPr>
        </p:nvSpPr>
        <p:spPr>
          <a:xfrm>
            <a:off x="6429387" y="4643446"/>
            <a:ext cx="2214609" cy="357190"/>
          </a:xfrm>
          <a:prstGeom prst="rect">
            <a:avLst/>
          </a:prstGeom>
        </p:spPr>
        <p:txBody>
          <a:bodyPr/>
          <a:lstStyle>
            <a:lvl1pPr marL="342900" marR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 b="0" i="1" baseline="0">
                <a:solidFill>
                  <a:srgbClr val="03557B"/>
                </a:solidFill>
                <a:latin typeface="Arial Narrow" pitchFamily="34" charset="0"/>
                <a:cs typeface="Arial" pitchFamily="34" charset="0"/>
              </a:defRPr>
            </a:lvl1pPr>
          </a:lstStyle>
          <a:p>
            <a:pPr lvl="0"/>
            <a:r>
              <a:rPr lang="de-DE" dirty="0"/>
              <a:t>(</a:t>
            </a:r>
            <a:r>
              <a:rPr lang="de-DE" dirty="0" err="1"/>
              <a:t>Room</a:t>
            </a:r>
            <a:r>
              <a:rPr lang="de-DE" dirty="0"/>
              <a:t>)</a:t>
            </a:r>
          </a:p>
          <a:p>
            <a:pPr lvl="0"/>
            <a:endParaRPr lang="de-DE" dirty="0"/>
          </a:p>
        </p:txBody>
      </p:sp>
      <p:cxnSp>
        <p:nvCxnSpPr>
          <p:cNvPr id="16" name="Gerade Verbindung 15"/>
          <p:cNvCxnSpPr/>
          <p:nvPr userDrawn="1"/>
        </p:nvCxnSpPr>
        <p:spPr>
          <a:xfrm>
            <a:off x="571472" y="5000636"/>
            <a:ext cx="8143932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platzhalter 16"/>
          <p:cNvSpPr>
            <a:spLocks noGrp="1"/>
          </p:cNvSpPr>
          <p:nvPr>
            <p:ph type="body" sz="quarter" idx="23" hasCustomPrompt="1"/>
          </p:nvPr>
        </p:nvSpPr>
        <p:spPr>
          <a:xfrm>
            <a:off x="642938" y="5141924"/>
            <a:ext cx="8001028" cy="430216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 b="1" baseline="0">
                <a:solidFill>
                  <a:srgbClr val="03557B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e-DE" dirty="0"/>
              <a:t>Session title</a:t>
            </a:r>
          </a:p>
        </p:txBody>
      </p:sp>
      <p:sp>
        <p:nvSpPr>
          <p:cNvPr id="18" name="Textplatzhalter 18"/>
          <p:cNvSpPr>
            <a:spLocks noGrp="1"/>
          </p:cNvSpPr>
          <p:nvPr>
            <p:ph type="body" sz="quarter" idx="24" hasCustomPrompt="1"/>
          </p:nvPr>
        </p:nvSpPr>
        <p:spPr>
          <a:xfrm>
            <a:off x="642938" y="5572140"/>
            <a:ext cx="8001028" cy="357190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 b="0" baseline="0">
                <a:solidFill>
                  <a:srgbClr val="03557B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e-DE" dirty="0" err="1"/>
              <a:t>Speaker‘s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19" name="Textplatzhalter 18"/>
          <p:cNvSpPr>
            <a:spLocks noGrp="1"/>
          </p:cNvSpPr>
          <p:nvPr>
            <p:ph type="body" sz="quarter" idx="25" hasCustomPrompt="1"/>
          </p:nvPr>
        </p:nvSpPr>
        <p:spPr>
          <a:xfrm>
            <a:off x="6429387" y="5857892"/>
            <a:ext cx="2214609" cy="357190"/>
          </a:xfrm>
          <a:prstGeom prst="rect">
            <a:avLst/>
          </a:prstGeom>
        </p:spPr>
        <p:txBody>
          <a:bodyPr/>
          <a:lstStyle>
            <a:lvl1pPr marL="342900" marR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 b="0" i="1" baseline="0">
                <a:solidFill>
                  <a:srgbClr val="03557B"/>
                </a:solidFill>
                <a:latin typeface="Arial Narrow" pitchFamily="34" charset="0"/>
                <a:cs typeface="Arial" pitchFamily="34" charset="0"/>
              </a:defRPr>
            </a:lvl1pPr>
          </a:lstStyle>
          <a:p>
            <a:pPr lvl="0"/>
            <a:r>
              <a:rPr lang="de-DE" dirty="0"/>
              <a:t>(</a:t>
            </a:r>
            <a:r>
              <a:rPr lang="de-DE" dirty="0" err="1"/>
              <a:t>Room</a:t>
            </a:r>
            <a:r>
              <a:rPr lang="de-DE" dirty="0"/>
              <a:t>)</a:t>
            </a:r>
          </a:p>
          <a:p>
            <a:pPr lvl="0"/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24E54-54A2-4019-8C44-3922E1E4A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94B3B-A05A-4F09-BB65-5AA406727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35FFA-4980-48FA-8EF3-35D420FBE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28D29-1ECB-41DF-951B-2A23F95AD026}" type="datetimeFigureOut">
              <a:rPr lang="en-US" smtClean="0"/>
              <a:t>7/10/2018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D04006-EDF7-419D-BB26-17347524A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A1E8F-AD8A-4251-8788-7115D853B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846169627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B3F7E-B2AD-48F7-B0DA-41A6D997B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EA71F7-9286-4FC3-9ABC-FC2FDAEE5C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820BA3-46DE-45DE-95FA-2603AFCAA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7/10/2018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AD4BC-F5C8-4815-ACCA-7D67244CA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F15A7-1E10-4DB1-85A1-86F0A7AA2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1">
                  <a:shade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5215021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D5B26-78CD-4673-9388-87742ABF6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E047C-1049-4A31-A8F0-D31F8D2D58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9D9BDE-A1A7-4EC6-8DFB-A2EC72B3FB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A57447-233A-4DD2-A5BC-081938253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7/10/2018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757E14-6B26-4C65-9BB7-CA0E0E4F1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A45C8A-36B0-4CCD-A066-5DBEF434B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1">
                  <a:shade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537890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11427-0D71-4A68-97E4-5A566A487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13F809-10E9-40D4-956C-DE4507145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F93108-3996-4895-BD02-33E8C10111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05F355-BBA9-4676-9AC9-77C381125A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5DCFCF-4AEC-421B-96CE-2754145799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D919EF-96D1-4FAA-BA94-506992AC2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7/10/2018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7E9BA9-4464-4C62-A451-A4537A866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98388C-D9A1-4F86-855F-6D40F022C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1">
                  <a:shade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9487801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6CB09-81A6-48EB-B7C8-6DAB744A1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3CFE66-D1DD-4833-B0F5-0A8A19282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7/10/2018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910A04-9AE6-4899-B996-101E8DC4E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C219AE-A253-4EF9-8F6B-A70F1ECA6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890702700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76FD49-2D5D-4EEB-B4CE-67EC4F001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7/10/2018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A489BD-F085-4CC1-A4C6-7FC593A84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0C6E67-0827-4D4D-88D7-9FAE93C7C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1">
                  <a:shade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507501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DB7AA-72FA-4278-94C6-82B6069FA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51397-A7B2-40AF-A9D7-306191CCA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9F2AC4-3BE5-49F9-9A35-03049BEACB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9A3780-7308-4D99-91E4-D8053C7E7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7/10/2018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28953-AA4C-4A3C-B40D-E3B7AC89F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5DEB5A-3622-4932-8662-48DA3B444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1">
                  <a:shade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9107536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5889E-57CF-415F-9B2D-6A34F0EE7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1A06F7-21A1-45B5-933B-D02A20B583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A37E50-9B55-4C44-A1FC-E8EBA8DADC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64A1F8-AD6B-4E59-8B53-2632D211B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7/10/2018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53B016-CADA-4F41-947C-BDB1E0D2D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AF603D-69DB-462C-94C2-5AA69EE1F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1">
                  <a:shade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711340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357A51-19B7-45ED-B734-D33936B66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9053A4-537E-4AEE-8A7C-BC1B576E8A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03D60-AE54-4DE6-9C5B-393367820B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7/10/2018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A63A55-64F5-49BE-AE52-DB6231F193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E3719-6B31-44C9-A219-C34A488AB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1">
                  <a:shade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271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8" r:id="rId1"/>
    <p:sldLayoutId id="2147483989" r:id="rId2"/>
    <p:sldLayoutId id="2147483990" r:id="rId3"/>
    <p:sldLayoutId id="2147483991" r:id="rId4"/>
    <p:sldLayoutId id="2147483992" r:id="rId5"/>
    <p:sldLayoutId id="2147483993" r:id="rId6"/>
    <p:sldLayoutId id="2147483994" r:id="rId7"/>
    <p:sldLayoutId id="2147483995" r:id="rId8"/>
    <p:sldLayoutId id="2147483996" r:id="rId9"/>
    <p:sldLayoutId id="2147483997" r:id="rId10"/>
    <p:sldLayoutId id="2147483998" r:id="rId11"/>
    <p:sldLayoutId id="2147483999" r:id="rId12"/>
    <p:sldLayoutId id="2147484000" r:id="rId13"/>
    <p:sldLayoutId id="2147483670" r:id="rId14"/>
    <p:sldLayoutId id="2147483653" r:id="rId15"/>
    <p:sldLayoutId id="2147483654" r:id="rId16"/>
    <p:sldLayoutId id="2147483671" r:id="rId17"/>
    <p:sldLayoutId id="2147483672" r:id="rId18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2"/>
          </p:nvPr>
        </p:nvSpPr>
        <p:spPr>
          <a:xfrm>
            <a:off x="555526" y="1412776"/>
            <a:ext cx="8001000" cy="576064"/>
          </a:xfrm>
        </p:spPr>
        <p:txBody>
          <a:bodyPr>
            <a:noAutofit/>
          </a:bodyPr>
          <a:lstStyle/>
          <a:p>
            <a:r>
              <a:rPr lang="de-DE" sz="3600" dirty="0">
                <a:solidFill>
                  <a:schemeClr val="tx2"/>
                </a:solidFill>
                <a:latin typeface="+mj-lt"/>
              </a:rPr>
              <a:t>Understanding the Procedure Cache</a:t>
            </a:r>
            <a:endParaRPr lang="de-DE" sz="3600" dirty="0">
              <a:latin typeface="+mj-lt"/>
            </a:endParaRPr>
          </a:p>
          <a:p>
            <a:endParaRPr lang="de-DE" sz="3600" dirty="0">
              <a:latin typeface="+mj-lt"/>
            </a:endParaRP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4"/>
          </p:nvPr>
        </p:nvSpPr>
        <p:spPr>
          <a:xfrm>
            <a:off x="555526" y="2132856"/>
            <a:ext cx="8001000" cy="571504"/>
          </a:xfrm>
        </p:spPr>
        <p:txBody>
          <a:bodyPr/>
          <a:lstStyle/>
          <a:p>
            <a:r>
              <a:rPr lang="de-DE" dirty="0">
                <a:latin typeface="+mn-lt"/>
              </a:rPr>
              <a:t>Writing Efficient, Reusable Queries</a:t>
            </a:r>
          </a:p>
          <a:p>
            <a:endParaRPr lang="de-DE" dirty="0">
              <a:latin typeface="+mn-lt"/>
            </a:endParaRP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5"/>
          </p:nvPr>
        </p:nvSpPr>
        <p:spPr>
          <a:xfrm>
            <a:off x="555526" y="3429000"/>
            <a:ext cx="8001000" cy="1143008"/>
          </a:xfrm>
        </p:spPr>
        <p:txBody>
          <a:bodyPr>
            <a:normAutofit/>
          </a:bodyPr>
          <a:lstStyle/>
          <a:p>
            <a:r>
              <a:rPr lang="de-DE" b="0" dirty="0">
                <a:latin typeface="+mn-lt"/>
              </a:rPr>
              <a:t>Bill Graziano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Forced Parameterization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/>
              <a:t>Database level change</a:t>
            </a:r>
          </a:p>
          <a:p>
            <a:pPr lvl="1"/>
            <a:r>
              <a:rPr lang="en-US" sz="2800" dirty="0"/>
              <a:t>No restart required</a:t>
            </a:r>
          </a:p>
          <a:p>
            <a:pPr lvl="1"/>
            <a:r>
              <a:rPr lang="en-US" sz="2800" dirty="0"/>
              <a:t>Flushes plan cache</a:t>
            </a:r>
          </a:p>
          <a:p>
            <a:endParaRPr lang="en-US" sz="3200" dirty="0"/>
          </a:p>
          <a:p>
            <a:r>
              <a:rPr lang="en-US" sz="3200" dirty="0"/>
              <a:t>Aggressive in parameterizing queries and reusing query plans</a:t>
            </a:r>
          </a:p>
          <a:p>
            <a:endParaRPr lang="en-US" sz="3200" dirty="0"/>
          </a:p>
          <a:p>
            <a:r>
              <a:rPr lang="en-US" sz="3200" dirty="0"/>
              <a:t>Prevents use of indexed views</a:t>
            </a:r>
          </a:p>
          <a:p>
            <a:endParaRPr lang="en-US" sz="3200" dirty="0"/>
          </a:p>
          <a:p>
            <a:r>
              <a:rPr lang="en-US" sz="3200" dirty="0"/>
              <a:t>TEST, TEST, TEST!</a:t>
            </a:r>
          </a:p>
        </p:txBody>
      </p:sp>
      <p:sp>
        <p:nvSpPr>
          <p:cNvPr id="5" name="Rectangular Callout 4"/>
          <p:cNvSpPr/>
          <p:nvPr/>
        </p:nvSpPr>
        <p:spPr>
          <a:xfrm>
            <a:off x="5148064" y="4979237"/>
            <a:ext cx="3783934" cy="1357322"/>
          </a:xfrm>
          <a:prstGeom prst="wedgeRectCallout">
            <a:avLst/>
          </a:prstGeom>
          <a:noFill/>
          <a:ln w="3175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2"/>
                </a:solidFill>
              </a:rPr>
              <a:t>Demo:</a:t>
            </a:r>
            <a:br>
              <a:rPr lang="en-US" sz="2400" b="1" dirty="0">
                <a:solidFill>
                  <a:schemeClr val="tx2"/>
                </a:solidFill>
              </a:rPr>
            </a:br>
            <a:r>
              <a:rPr lang="en-US" sz="2400" b="1" dirty="0">
                <a:solidFill>
                  <a:schemeClr val="tx2"/>
                </a:solidFill>
              </a:rPr>
              <a:t>Forced Parameterization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Forced Parameterization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Any literal in the query is converted to a parameter except: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9552" y="2000240"/>
            <a:ext cx="7947196" cy="4038600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INSERT…SELECT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Stored procedures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Prepared statements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XQuery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calls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Statements inside a cursor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The &lt;</a:t>
            </a:r>
            <a:r>
              <a:rPr lang="en-US" sz="24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select_list</a:t>
            </a: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24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24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ANSI_PADDING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or ANSI_NULLS Off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TOP, HAVING, GROUP BY, ORDER BY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OPENROWSET, etc.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IDENTITY clause,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Etc., etc., etc.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487A8-D0E5-4AE9-A036-36B405735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Stored Procedure Parameterization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F522C8-679F-444D-83B8-7B2E95E456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16C3FF-902B-4721-90A8-EBF8EA2E951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Understanding the Procedure Cache</a:t>
            </a:r>
            <a:endParaRPr lang="de-DE" dirty="0"/>
          </a:p>
        </p:txBody>
      </p:sp>
      <p:sp>
        <p:nvSpPr>
          <p:cNvPr id="6" name="Rectangular Callout 4">
            <a:extLst>
              <a:ext uri="{FF2B5EF4-FFF2-40B4-BE49-F238E27FC236}">
                <a16:creationId xmlns:a16="http://schemas.microsoft.com/office/drawing/2014/main" id="{5EF53AE2-DF0A-44CB-AF89-24466EA64EA6}"/>
              </a:ext>
            </a:extLst>
          </p:cNvPr>
          <p:cNvSpPr/>
          <p:nvPr/>
        </p:nvSpPr>
        <p:spPr>
          <a:xfrm>
            <a:off x="2731279" y="2821777"/>
            <a:ext cx="3362332" cy="1714512"/>
          </a:xfrm>
          <a:prstGeom prst="wedgeRectCallout">
            <a:avLst/>
          </a:prstGeom>
          <a:noFill/>
          <a:ln w="3175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2"/>
                </a:solidFill>
              </a:rPr>
              <a:t>Demo:</a:t>
            </a:r>
            <a:br>
              <a:rPr lang="en-US" sz="2400" b="1" dirty="0">
                <a:solidFill>
                  <a:schemeClr val="tx2"/>
                </a:solidFill>
              </a:rPr>
            </a:br>
            <a:r>
              <a:rPr lang="en-US" sz="2400" b="1" dirty="0">
                <a:solidFill>
                  <a:schemeClr val="tx2"/>
                </a:solidFill>
              </a:rPr>
              <a:t>Stored Procedure</a:t>
            </a:r>
          </a:p>
        </p:txBody>
      </p:sp>
    </p:spTree>
    <p:extLst>
      <p:ext uri="{BB962C8B-B14F-4D97-AF65-F5344CB8AC3E}">
        <p14:creationId xmlns:p14="http://schemas.microsoft.com/office/powerpoint/2010/main" val="4133626734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Usage in SQL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Cache Memory</a:t>
            </a:r>
          </a:p>
          <a:p>
            <a:pPr lvl="1"/>
            <a:r>
              <a:rPr lang="en-US" sz="2400" dirty="0"/>
              <a:t>Query plans</a:t>
            </a:r>
          </a:p>
          <a:p>
            <a:pPr lvl="1"/>
            <a:r>
              <a:rPr lang="en-US" sz="2400" dirty="0" err="1"/>
              <a:t>sys.dm_os_memory_cache_counters</a:t>
            </a:r>
            <a:endParaRPr lang="en-US" sz="2400" dirty="0"/>
          </a:p>
          <a:p>
            <a:endParaRPr lang="en-US" sz="2800" dirty="0"/>
          </a:p>
          <a:p>
            <a:r>
              <a:rPr lang="en-US" sz="2800" dirty="0"/>
              <a:t>Buffer Memory</a:t>
            </a:r>
          </a:p>
          <a:p>
            <a:pPr lvl="1"/>
            <a:r>
              <a:rPr lang="en-US" sz="2400" dirty="0"/>
              <a:t>Data pages</a:t>
            </a:r>
          </a:p>
          <a:p>
            <a:pPr lvl="1"/>
            <a:r>
              <a:rPr lang="en-US" sz="2400" dirty="0"/>
              <a:t>Index pages</a:t>
            </a:r>
          </a:p>
          <a:p>
            <a:pPr lvl="1"/>
            <a:r>
              <a:rPr lang="en-US" sz="2400" dirty="0" err="1"/>
              <a:t>sys.dm_os_buffer_descriptors</a:t>
            </a:r>
            <a:endParaRPr lang="en-US" sz="2400" dirty="0"/>
          </a:p>
          <a:p>
            <a:pPr lvl="2"/>
            <a:r>
              <a:rPr lang="en-US" sz="2000" dirty="0"/>
              <a:t>Lists every page in the buffer</a:t>
            </a:r>
          </a:p>
          <a:p>
            <a:pPr lvl="2"/>
            <a:r>
              <a:rPr lang="en-US" sz="2000" dirty="0"/>
              <a:t>Includes database and object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Sniffing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>
              <a:buNone/>
            </a:pPr>
            <a:endParaRPr lang="en-US" dirty="0"/>
          </a:p>
          <a:p>
            <a:pPr algn="ctr">
              <a:buNone/>
            </a:pPr>
            <a:r>
              <a:rPr lang="en-US" sz="3200" dirty="0"/>
              <a:t>Why don’t we always use </a:t>
            </a:r>
          </a:p>
          <a:p>
            <a:pPr algn="ctr">
              <a:buNone/>
            </a:pPr>
            <a:r>
              <a:rPr lang="en-US" sz="3200" dirty="0"/>
              <a:t>forced parameterization?</a:t>
            </a:r>
          </a:p>
          <a:p>
            <a:pPr lvl="1" algn="ctr">
              <a:buNone/>
            </a:pPr>
            <a:endParaRPr lang="en-US" dirty="0"/>
          </a:p>
        </p:txBody>
      </p:sp>
      <p:sp>
        <p:nvSpPr>
          <p:cNvPr id="5" name="Rectangular Callout 4"/>
          <p:cNvSpPr/>
          <p:nvPr/>
        </p:nvSpPr>
        <p:spPr>
          <a:xfrm>
            <a:off x="2964645" y="3679033"/>
            <a:ext cx="3214710" cy="1500198"/>
          </a:xfrm>
          <a:prstGeom prst="wedgeRectCallout">
            <a:avLst/>
          </a:prstGeom>
          <a:noFill/>
          <a:ln w="3175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2"/>
                </a:solidFill>
              </a:rPr>
              <a:t>Demo:</a:t>
            </a:r>
            <a:br>
              <a:rPr lang="en-US" sz="2400" b="1" dirty="0">
                <a:solidFill>
                  <a:schemeClr val="tx2"/>
                </a:solidFill>
              </a:rPr>
            </a:br>
            <a:r>
              <a:rPr lang="en-US" sz="2400" b="1" dirty="0">
                <a:solidFill>
                  <a:schemeClr val="tx2"/>
                </a:solidFill>
              </a:rPr>
              <a:t>Parameter Sniffing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Fixing Parameter Sniffing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EXEC … WITH RECOMPILE</a:t>
            </a:r>
          </a:p>
          <a:p>
            <a:pPr lvl="1"/>
            <a:r>
              <a:rPr lang="en-US" dirty="0"/>
              <a:t>Per execution</a:t>
            </a:r>
          </a:p>
          <a:p>
            <a:endParaRPr lang="en-US" dirty="0"/>
          </a:p>
          <a:p>
            <a:r>
              <a:rPr lang="en-US" dirty="0"/>
              <a:t>CREATE PROC … WITH RECOMPILE</a:t>
            </a:r>
          </a:p>
          <a:p>
            <a:pPr lvl="1"/>
            <a:r>
              <a:rPr lang="en-US" dirty="0"/>
              <a:t>The procedure always recompiles</a:t>
            </a:r>
          </a:p>
          <a:p>
            <a:endParaRPr lang="en-US" dirty="0"/>
          </a:p>
          <a:p>
            <a:r>
              <a:rPr lang="en-US" dirty="0"/>
              <a:t>OPTION (RECOMPILE)</a:t>
            </a:r>
          </a:p>
          <a:p>
            <a:pPr lvl="1"/>
            <a:r>
              <a:rPr lang="en-US" dirty="0"/>
              <a:t>Fixes the individual statement in the procedure</a:t>
            </a:r>
          </a:p>
          <a:p>
            <a:pPr lvl="1"/>
            <a:r>
              <a:rPr lang="en-US" dirty="0"/>
              <a:t>Possible improvements in SQL Server 2008</a:t>
            </a:r>
          </a:p>
          <a:p>
            <a:endParaRPr lang="en-US" dirty="0"/>
          </a:p>
          <a:p>
            <a:r>
              <a:rPr lang="en-US" dirty="0"/>
              <a:t>OPTION(OPTIMIZE FOR(…))</a:t>
            </a:r>
          </a:p>
          <a:p>
            <a:pPr lvl="1"/>
            <a:r>
              <a:rPr lang="en-US" dirty="0"/>
              <a:t>Optimize for the most common value</a:t>
            </a:r>
          </a:p>
          <a:p>
            <a:pPr lvl="1"/>
            <a:r>
              <a:rPr lang="en-US" dirty="0"/>
              <a:t>Can optimize for Unknown in SQL Server 2008</a:t>
            </a:r>
          </a:p>
          <a:p>
            <a:endParaRPr lang="en-US" dirty="0"/>
          </a:p>
          <a:p>
            <a:r>
              <a:rPr lang="en-US" dirty="0"/>
              <a:t>Using a local variable in the procedure</a:t>
            </a:r>
          </a:p>
          <a:p>
            <a:pPr lvl="1"/>
            <a:r>
              <a:rPr lang="en-US" dirty="0"/>
              <a:t>Uses statistical values</a:t>
            </a:r>
          </a:p>
        </p:txBody>
      </p:sp>
      <p:sp>
        <p:nvSpPr>
          <p:cNvPr id="5" name="Rectangular Callout 4"/>
          <p:cNvSpPr/>
          <p:nvPr/>
        </p:nvSpPr>
        <p:spPr>
          <a:xfrm>
            <a:off x="6643702" y="1500174"/>
            <a:ext cx="2000264" cy="2500330"/>
          </a:xfrm>
          <a:prstGeom prst="wedgeRectCallout">
            <a:avLst/>
          </a:prstGeom>
          <a:noFill/>
          <a:ln w="3175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2"/>
                </a:solidFill>
              </a:rPr>
              <a:t>Demo:</a:t>
            </a:r>
            <a:br>
              <a:rPr lang="en-US" sz="2400" b="1" dirty="0">
                <a:solidFill>
                  <a:schemeClr val="tx2"/>
                </a:solidFill>
              </a:rPr>
            </a:br>
            <a:r>
              <a:rPr lang="en-US" sz="2400" b="1" dirty="0">
                <a:solidFill>
                  <a:schemeClr val="tx2"/>
                </a:solidFill>
              </a:rPr>
              <a:t>Fixing Parameter Sniffing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Parameters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Table Scans are easy</a:t>
            </a:r>
          </a:p>
          <a:p>
            <a:pPr lvl="1"/>
            <a:r>
              <a:rPr lang="en-US" dirty="0"/>
              <a:t>COALESCE() always causes table scan</a:t>
            </a:r>
          </a:p>
          <a:p>
            <a:pPr lvl="1"/>
            <a:r>
              <a:rPr lang="en-US" dirty="0"/>
              <a:t>Column = @Parameter OR @Parameter IS NULL always causes a table scan</a:t>
            </a:r>
          </a:p>
          <a:p>
            <a:endParaRPr lang="en-US" dirty="0"/>
          </a:p>
          <a:p>
            <a:r>
              <a:rPr lang="en-US" dirty="0"/>
              <a:t>Build up a dynamic string and execute it</a:t>
            </a:r>
          </a:p>
          <a:p>
            <a:endParaRPr lang="en-US" dirty="0"/>
          </a:p>
        </p:txBody>
      </p:sp>
      <p:sp>
        <p:nvSpPr>
          <p:cNvPr id="5" name="Rectangular Callout 4"/>
          <p:cNvSpPr/>
          <p:nvPr/>
        </p:nvSpPr>
        <p:spPr>
          <a:xfrm>
            <a:off x="5220072" y="4077072"/>
            <a:ext cx="3143272" cy="1500198"/>
          </a:xfrm>
          <a:prstGeom prst="wedgeRectCallout">
            <a:avLst/>
          </a:prstGeom>
          <a:noFill/>
          <a:ln w="3175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2"/>
                </a:solidFill>
              </a:rPr>
              <a:t>Demo:</a:t>
            </a:r>
            <a:br>
              <a:rPr lang="en-US" sz="2400" b="1" dirty="0">
                <a:solidFill>
                  <a:schemeClr val="tx2"/>
                </a:solidFill>
              </a:rPr>
            </a:br>
            <a:r>
              <a:rPr lang="en-US" sz="2400" b="1" dirty="0">
                <a:solidFill>
                  <a:schemeClr val="tx2"/>
                </a:solidFill>
              </a:rPr>
              <a:t>Optional Parameters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3929090" cy="642942"/>
          </a:xfrm>
        </p:spPr>
        <p:txBody>
          <a:bodyPr/>
          <a:lstStyle/>
          <a:p>
            <a:r>
              <a:rPr lang="en-US" dirty="0"/>
              <a:t>Increase Reuse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28625" y="1142984"/>
            <a:ext cx="3929061" cy="5072098"/>
          </a:xfrm>
        </p:spPr>
        <p:txBody>
          <a:bodyPr/>
          <a:lstStyle/>
          <a:p>
            <a:r>
              <a:rPr lang="en-US" dirty="0"/>
              <a:t>Explicitly parameterize queries</a:t>
            </a:r>
          </a:p>
          <a:p>
            <a:endParaRPr lang="en-US" dirty="0"/>
          </a:p>
          <a:p>
            <a:r>
              <a:rPr lang="en-US" dirty="0"/>
              <a:t>Turn on Forced Parameterization</a:t>
            </a:r>
          </a:p>
          <a:p>
            <a:endParaRPr lang="en-US" dirty="0"/>
          </a:p>
          <a:p>
            <a:r>
              <a:rPr lang="en-US" dirty="0"/>
              <a:t>Schema qualify all tables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714876" y="357166"/>
            <a:ext cx="4071966" cy="64294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>
            <a:lvl1pPr defTabSz="457200">
              <a:lnSpc>
                <a:spcPts val="3500"/>
              </a:lnSpc>
              <a:spcBef>
                <a:spcPct val="0"/>
              </a:spcBef>
              <a:buNone/>
              <a:defRPr kumimoji="0" lang="en-US" sz="4000" b="0" i="0" u="none" strike="noStrike" cap="none" spc="0" normalizeH="0" baseline="0">
                <a:ln>
                  <a:noFill/>
                </a:ln>
                <a:solidFill>
                  <a:srgbClr val="03557B"/>
                </a:solidFill>
                <a:effectLst/>
                <a:uLnTx/>
                <a:uFillTx/>
                <a:latin typeface="+mj-lt"/>
                <a:ea typeface="+mj-ea"/>
                <a:cs typeface="Segoe UI Light"/>
              </a:defRPr>
            </a:lvl1pPr>
          </a:lstStyle>
          <a:p>
            <a:r>
              <a:rPr lang="en-US" dirty="0"/>
              <a:t>Best Practices	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714876" y="1142984"/>
            <a:ext cx="3929061" cy="5072098"/>
          </a:xfrm>
          <a:prstGeom prst="rect">
            <a:avLst/>
          </a:prstGeom>
        </p:spPr>
        <p:txBody>
          <a:bodyPr/>
          <a:lstStyle/>
          <a:p>
            <a:pPr marL="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3557B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Consider explicitly parameterizing queries</a:t>
            </a:r>
          </a:p>
          <a:p>
            <a:pPr marL="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3557B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3557B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Consider Forced Parameterization</a:t>
            </a:r>
          </a:p>
          <a:p>
            <a:pPr marL="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3557B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3557B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Schema qualify all tables</a:t>
            </a:r>
          </a:p>
          <a:p>
            <a:pPr marL="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3557B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3557B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Use Dynamic SQL for optional parameters (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3557B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sp_executesql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3557B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)</a:t>
            </a:r>
          </a:p>
          <a:p>
            <a:pPr marL="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3557B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Investigating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sys.stats</a:t>
            </a:r>
            <a:r>
              <a:rPr lang="en-US" dirty="0"/>
              <a:t>  - shows what statistics exist</a:t>
            </a:r>
          </a:p>
          <a:p>
            <a:r>
              <a:rPr lang="en-US" dirty="0" err="1"/>
              <a:t>sys.dm_db_stats_properties</a:t>
            </a:r>
            <a:endParaRPr lang="en-US" dirty="0"/>
          </a:p>
          <a:p>
            <a:pPr marL="685800" lvl="1" indent="-342900"/>
            <a:r>
              <a:rPr lang="en-US" dirty="0"/>
              <a:t>Last updated date</a:t>
            </a:r>
          </a:p>
          <a:p>
            <a:pPr marL="685800" lvl="1" indent="-342900"/>
            <a:r>
              <a:rPr lang="en-US" dirty="0"/>
              <a:t>How many rows sampled</a:t>
            </a:r>
          </a:p>
          <a:p>
            <a:pPr marL="685800" lvl="1" indent="-342900"/>
            <a:r>
              <a:rPr lang="en-US" dirty="0"/>
              <a:t>How many rows modified since last updated</a:t>
            </a:r>
          </a:p>
          <a:p>
            <a:pPr marL="171450" indent="-342900"/>
            <a:r>
              <a:rPr lang="en-US" dirty="0" err="1"/>
              <a:t>sys.dm_db_stats_histogram</a:t>
            </a:r>
            <a:endParaRPr lang="en-US" dirty="0"/>
          </a:p>
          <a:p>
            <a:pPr marL="685800" lvl="1" indent="-342900"/>
            <a:r>
              <a:rPr lang="en-US" dirty="0"/>
              <a:t>Detailed steps on statistics ranges</a:t>
            </a:r>
          </a:p>
          <a:p>
            <a:pPr marL="171450" indent="-342900"/>
            <a:r>
              <a:rPr lang="en-US" dirty="0"/>
              <a:t>SQL </a:t>
            </a:r>
            <a:r>
              <a:rPr lang="en-US"/>
              <a:t>Server 2014 </a:t>
            </a:r>
            <a:r>
              <a:rPr lang="en-US" dirty="0"/>
              <a:t>has a new cardinality estimator</a:t>
            </a:r>
          </a:p>
        </p:txBody>
      </p:sp>
      <p:sp>
        <p:nvSpPr>
          <p:cNvPr id="5" name="Rectangular Callout 4">
            <a:extLst>
              <a:ext uri="{FF2B5EF4-FFF2-40B4-BE49-F238E27FC236}">
                <a16:creationId xmlns:a16="http://schemas.microsoft.com/office/drawing/2014/main" id="{AC0FF69A-F3D6-47B4-8ADB-EC7347838EC0}"/>
              </a:ext>
            </a:extLst>
          </p:cNvPr>
          <p:cNvSpPr/>
          <p:nvPr/>
        </p:nvSpPr>
        <p:spPr>
          <a:xfrm>
            <a:off x="6084168" y="1000108"/>
            <a:ext cx="2504320" cy="1636234"/>
          </a:xfrm>
          <a:prstGeom prst="wedgeRectCallout">
            <a:avLst/>
          </a:prstGeom>
          <a:noFill/>
          <a:ln w="3175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2"/>
                </a:solidFill>
              </a:rPr>
              <a:t>Demo:</a:t>
            </a:r>
            <a:br>
              <a:rPr lang="en-US" sz="2400" b="1" dirty="0">
                <a:solidFill>
                  <a:schemeClr val="tx2"/>
                </a:solidFill>
              </a:rPr>
            </a:br>
            <a:r>
              <a:rPr lang="en-US" sz="2400" b="1" dirty="0">
                <a:solidFill>
                  <a:schemeClr val="tx2"/>
                </a:solidFill>
              </a:rPr>
              <a:t>Statistics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D62876-4EAD-4FB3-A8B6-F49DE1FDB1A5}"/>
              </a:ext>
            </a:extLst>
          </p:cNvPr>
          <p:cNvSpPr txBox="1"/>
          <p:nvPr/>
        </p:nvSpPr>
        <p:spPr>
          <a:xfrm>
            <a:off x="2123728" y="4884019"/>
            <a:ext cx="48965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Always keep your statistics up to date.</a:t>
            </a:r>
          </a:p>
          <a:p>
            <a:pPr algn="ctr"/>
            <a:r>
              <a:rPr lang="en-US" sz="2400" dirty="0"/>
              <a:t>Especially in SQL Server 2016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3ECFACD-8E70-4A6F-8E9B-D6E94B3A5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1DCE74B-B43D-46FD-9FAE-6BDA381CD3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7C713E-27AE-47D0-AF6A-2AF4F8895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Understanding the Procedure Cache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17818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00035" y="1142984"/>
            <a:ext cx="8215340" cy="507209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Compiling and Parameterization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Plan Caching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Memory Usage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Parameter Sniffing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Optional Parameters</a:t>
            </a:r>
          </a:p>
          <a:p>
            <a:pPr>
              <a:lnSpc>
                <a:spcPct val="150000"/>
              </a:lnSpc>
            </a:pPr>
            <a:endParaRPr lang="en-US" sz="2800" dirty="0"/>
          </a:p>
        </p:txBody>
      </p:sp>
      <p:sp>
        <p:nvSpPr>
          <p:cNvPr id="7" name="Rectangular Callout 6"/>
          <p:cNvSpPr/>
          <p:nvPr/>
        </p:nvSpPr>
        <p:spPr>
          <a:xfrm>
            <a:off x="6143636" y="2000240"/>
            <a:ext cx="2362200" cy="2209800"/>
          </a:xfrm>
          <a:prstGeom prst="wedgeRectCallout">
            <a:avLst/>
          </a:prstGeom>
          <a:noFill/>
          <a:ln w="3175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2"/>
                </a:solidFill>
              </a:rPr>
              <a:t>Lots and lots of demos!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75BCB-60F1-41C6-ADAF-C536AB07B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possible query plans?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D23DBE-5E76-41E6-ACA2-DE960B04B2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C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CustomerID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C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AccountNumber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	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SalesOrderID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	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OrderDate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OrderQty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	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UnitPrice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	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ProductID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	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Sales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SalesOrderDetail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D</a:t>
            </a: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JOIN	</a:t>
            </a: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Sales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SalesOrderHeader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H 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	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SalesOrderID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SalesOrderID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Sales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Customer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C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C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CustomerID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CustomerID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OrderDate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'2011-10-23'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ProductID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48C5E5-2C24-4130-9603-A82D7200A45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Understanding the Procedure Cache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324799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Parameterization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Only used in very limited situations</a:t>
            </a:r>
          </a:p>
          <a:p>
            <a:endParaRPr lang="en-US" sz="2800" dirty="0"/>
          </a:p>
          <a:p>
            <a:r>
              <a:rPr lang="en-US" sz="2800" dirty="0"/>
              <a:t>Database settable option</a:t>
            </a:r>
          </a:p>
          <a:p>
            <a:pPr lvl="1"/>
            <a:r>
              <a:rPr lang="en-US" sz="2400" dirty="0"/>
              <a:t>Default mode for SQL Server</a:t>
            </a:r>
          </a:p>
        </p:txBody>
      </p:sp>
      <p:sp>
        <p:nvSpPr>
          <p:cNvPr id="5" name="Rectangular Callout 4"/>
          <p:cNvSpPr/>
          <p:nvPr/>
        </p:nvSpPr>
        <p:spPr>
          <a:xfrm>
            <a:off x="5214942" y="3929066"/>
            <a:ext cx="3362332" cy="1714512"/>
          </a:xfrm>
          <a:prstGeom prst="wedgeRectCallout">
            <a:avLst/>
          </a:prstGeom>
          <a:noFill/>
          <a:ln w="3175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2"/>
                </a:solidFill>
              </a:rPr>
              <a:t>Demo:</a:t>
            </a:r>
            <a:br>
              <a:rPr lang="en-US" sz="2400" b="1" dirty="0">
                <a:solidFill>
                  <a:schemeClr val="tx2"/>
                </a:solidFill>
              </a:rPr>
            </a:br>
            <a:r>
              <a:rPr lang="en-US" sz="2400" b="1" dirty="0">
                <a:solidFill>
                  <a:schemeClr val="tx2"/>
                </a:solidFill>
              </a:rPr>
              <a:t>Simple Parameterization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Parameterization Limits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xfrm>
            <a:off x="428625" y="1142984"/>
            <a:ext cx="8286750" cy="5022320"/>
          </a:xfrm>
        </p:spPr>
        <p:txBody>
          <a:bodyPr numCol="2" spcCol="365760">
            <a:norm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b="1" dirty="0"/>
              <a:t>Single Table – No JOINs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/>
              <a:t>No IN clause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/>
              <a:t>No UNION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/>
              <a:t>No SELECT INTO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/>
              <a:t>No Query Hints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/>
              <a:t>No DISTINCT or TOP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/>
              <a:t>No full-text, linked servers or table variables</a:t>
            </a:r>
          </a:p>
          <a:p>
            <a:pPr marL="457200" indent="-457200">
              <a:buFont typeface="Arial" pitchFamily="34" charset="0"/>
              <a:buChar char="•"/>
            </a:pPr>
            <a:endParaRPr lang="en-US" dirty="0"/>
          </a:p>
          <a:p>
            <a:pPr marL="457200" indent="-457200">
              <a:buFont typeface="Arial" pitchFamily="34" charset="0"/>
              <a:buChar char="•"/>
            </a:pPr>
            <a:endParaRPr lang="en-US" dirty="0"/>
          </a:p>
          <a:p>
            <a:pPr marL="457200" indent="-457200">
              <a:buFont typeface="Arial" pitchFamily="34" charset="0"/>
              <a:buChar char="•"/>
            </a:pPr>
            <a:endParaRPr lang="en-US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dirty="0"/>
              <a:t>No sub-queries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/>
              <a:t>No GROUP BY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/>
              <a:t>No &lt;&gt; in WHERE clause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/>
              <a:t>No functions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/>
              <a:t>No DELETE or UPDATE with FROM clause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b="1" dirty="0"/>
              <a:t>Parameter values can’t affect plan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Compiling a Query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822102991"/>
              </p:ext>
            </p:extLst>
          </p:nvPr>
        </p:nvGraphicFramePr>
        <p:xfrm>
          <a:off x="428596" y="1125538"/>
          <a:ext cx="8286750" cy="47545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570B9B-5049-4E91-A2A9-DA84CE13F2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SELECT Column1</a:t>
            </a:r>
          </a:p>
          <a:p>
            <a:r>
              <a:rPr lang="en-US" dirty="0"/>
              <a:t>FROM [</a:t>
            </a:r>
            <a:r>
              <a:rPr lang="en-US" dirty="0" err="1"/>
              <a:t>dbo</a:t>
            </a:r>
            <a:r>
              <a:rPr lang="en-US" dirty="0"/>
              <a:t>].[</a:t>
            </a:r>
            <a:r>
              <a:rPr lang="en-US" dirty="0" err="1"/>
              <a:t>TableName</a:t>
            </a:r>
            <a:r>
              <a:rPr lang="en-US" dirty="0"/>
              <a:t>]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Avoids one query plan per user</a:t>
            </a:r>
          </a:p>
          <a:p>
            <a:endParaRPr lang="en-US" dirty="0"/>
          </a:p>
          <a:p>
            <a:r>
              <a:rPr lang="en-US" dirty="0"/>
              <a:t>Avoid different plans when you run vs. a service account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281236-0380-41CB-98A4-BFCA999BB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ALWAYS Schema Qualify Objects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DF8BD1-AE82-4EDA-9E1B-250B8B0F229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016779" y="1556792"/>
            <a:ext cx="7110442" cy="365125"/>
          </a:xfrm>
        </p:spPr>
        <p:txBody>
          <a:bodyPr/>
          <a:lstStyle/>
          <a:p>
            <a:r>
              <a:rPr lang="de-DE" dirty="0"/>
              <a:t>SELECT </a:t>
            </a:r>
          </a:p>
        </p:txBody>
      </p:sp>
    </p:spTree>
    <p:extLst>
      <p:ext uri="{BB962C8B-B14F-4D97-AF65-F5344CB8AC3E}">
        <p14:creationId xmlns:p14="http://schemas.microsoft.com/office/powerpoint/2010/main" val="3652380748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sp_executesql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Explicitly parameterizes non-trivial SQL statements</a:t>
            </a:r>
          </a:p>
          <a:p>
            <a:endParaRPr lang="en-US" sz="3200" dirty="0"/>
          </a:p>
          <a:p>
            <a:pPr lvl="1"/>
            <a:r>
              <a:rPr lang="en-US" sz="2800" dirty="0"/>
              <a:t>Check those parameter lengths</a:t>
            </a:r>
          </a:p>
        </p:txBody>
      </p:sp>
      <p:sp>
        <p:nvSpPr>
          <p:cNvPr id="6" name="Rectangular Callout 4">
            <a:extLst>
              <a:ext uri="{FF2B5EF4-FFF2-40B4-BE49-F238E27FC236}">
                <a16:creationId xmlns:a16="http://schemas.microsoft.com/office/drawing/2014/main" id="{BD8ED617-B9E0-4E88-BD37-D4D603044EA0}"/>
              </a:ext>
            </a:extLst>
          </p:cNvPr>
          <p:cNvSpPr/>
          <p:nvPr/>
        </p:nvSpPr>
        <p:spPr>
          <a:xfrm>
            <a:off x="4771479" y="3641089"/>
            <a:ext cx="3362332" cy="1714512"/>
          </a:xfrm>
          <a:prstGeom prst="wedgeRectCallout">
            <a:avLst/>
          </a:prstGeom>
          <a:noFill/>
          <a:ln w="3175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2"/>
                </a:solidFill>
              </a:rPr>
              <a:t>Demo:</a:t>
            </a:r>
            <a:br>
              <a:rPr lang="en-US" sz="2400" b="1" dirty="0">
                <a:solidFill>
                  <a:schemeClr val="tx2"/>
                </a:solidFill>
              </a:rPr>
            </a:br>
            <a:r>
              <a:rPr lang="en-US" sz="2400" b="1" dirty="0">
                <a:solidFill>
                  <a:schemeClr val="tx2"/>
                </a:solidFill>
              </a:rPr>
              <a:t>Explicit Parameterization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Lookup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Stored Procedures</a:t>
            </a:r>
          </a:p>
          <a:p>
            <a:pPr marL="171450" indent="-342900">
              <a:buFont typeface="Arial" panose="020B0604020202020204" pitchFamily="34" charset="0"/>
              <a:buChar char="•"/>
            </a:pPr>
            <a:r>
              <a:rPr lang="en-US" dirty="0"/>
              <a:t>Database ID and Object ID</a:t>
            </a:r>
          </a:p>
          <a:p>
            <a:endParaRPr lang="en-US" dirty="0"/>
          </a:p>
          <a:p>
            <a:r>
              <a:rPr lang="en-US" dirty="0"/>
              <a:t>Dynamic SQL</a:t>
            </a:r>
          </a:p>
          <a:p>
            <a:pPr marL="171450" indent="-342900">
              <a:buFont typeface="Arial" panose="020B0604020202020204" pitchFamily="34" charset="0"/>
              <a:buChar char="•"/>
            </a:pPr>
            <a:r>
              <a:rPr lang="en-US" dirty="0"/>
              <a:t>Text of “parameterized” query is hashed to a fake object ID</a:t>
            </a:r>
          </a:p>
          <a:p>
            <a:pPr marL="685800" lvl="1" indent="-342900"/>
            <a:r>
              <a:rPr lang="en-US" dirty="0"/>
              <a:t>This includes the Parameter data</a:t>
            </a:r>
          </a:p>
          <a:p>
            <a:pPr marL="685800" lvl="1" indent="-342900"/>
            <a:r>
              <a:rPr lang="en-US" dirty="0"/>
              <a:t>Also checks</a:t>
            </a:r>
          </a:p>
          <a:p>
            <a:pPr marL="1028700" lvl="2" indent="-342900"/>
            <a:r>
              <a:rPr lang="en-US" dirty="0"/>
              <a:t>SET options (ANSI_NULLs, etc.)</a:t>
            </a:r>
          </a:p>
          <a:p>
            <a:pPr marL="1028700" lvl="2" indent="-342900"/>
            <a:r>
              <a:rPr lang="en-US" dirty="0"/>
              <a:t>DATEFORMAT or language differences</a:t>
            </a:r>
          </a:p>
          <a:p>
            <a:pPr marL="1028700" lvl="2" indent="-342900"/>
            <a:r>
              <a:rPr lang="en-US" dirty="0"/>
              <a:t>Any other settable attribute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879</TotalTime>
  <Words>616</Words>
  <Application>Microsoft Office PowerPoint</Application>
  <PresentationFormat>On-screen Show (4:3)</PresentationFormat>
  <Paragraphs>188</Paragraphs>
  <Slides>19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Arial Black</vt:lpstr>
      <vt:lpstr>Arial Narrow</vt:lpstr>
      <vt:lpstr>Calibri</vt:lpstr>
      <vt:lpstr>Calibri Light</vt:lpstr>
      <vt:lpstr>Consolas</vt:lpstr>
      <vt:lpstr>Segoe UI Light</vt:lpstr>
      <vt:lpstr>Verdana</vt:lpstr>
      <vt:lpstr>Office Theme</vt:lpstr>
      <vt:lpstr>PowerPoint Presentation</vt:lpstr>
      <vt:lpstr>Agenda</vt:lpstr>
      <vt:lpstr>How many possible query plans?</vt:lpstr>
      <vt:lpstr>Simple Parameterization</vt:lpstr>
      <vt:lpstr>Simple Parameterization Limits</vt:lpstr>
      <vt:lpstr>Compiling a Query</vt:lpstr>
      <vt:lpstr>ALWAYS Schema Qualify Objects</vt:lpstr>
      <vt:lpstr>sp_executesql</vt:lpstr>
      <vt:lpstr>Cache Lookup</vt:lpstr>
      <vt:lpstr>Forced Parameterization</vt:lpstr>
      <vt:lpstr>Forced Parameterization</vt:lpstr>
      <vt:lpstr>Stored Procedure Parameterization</vt:lpstr>
      <vt:lpstr>Memory Usage in SQL Server</vt:lpstr>
      <vt:lpstr>Parameter Sniffing</vt:lpstr>
      <vt:lpstr>Fixing Parameter Sniffing</vt:lpstr>
      <vt:lpstr>Optional Parameters</vt:lpstr>
      <vt:lpstr>Increase Reuse </vt:lpstr>
      <vt:lpstr>Investigating Statistics</vt:lpstr>
      <vt:lpstr>Questions?</vt:lpstr>
    </vt:vector>
  </TitlesOfParts>
  <Company>Name Ihrer Firma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Ihr Benutzername</dc:creator>
  <cp:lastModifiedBy>Bill Graziano</cp:lastModifiedBy>
  <cp:revision>407</cp:revision>
  <cp:lastPrinted>2011-06-12T23:37:43Z</cp:lastPrinted>
  <dcterms:created xsi:type="dcterms:W3CDTF">2008-01-08T12:35:33Z</dcterms:created>
  <dcterms:modified xsi:type="dcterms:W3CDTF">2018-07-11T00:30:00Z</dcterms:modified>
</cp:coreProperties>
</file>