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7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FFE-41EF-4099-BC74-3FE6A9C6B20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3A55-AD8C-429F-8361-6F83EB584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3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2"/>
            <a:ext cx="105156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7"/>
            <a:ext cx="105156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5186516"/>
            <a:ext cx="10514012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FFE-41EF-4099-BC74-3FE6A9C6B20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3A55-AD8C-429F-8361-6F83EB584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9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489399"/>
            <a:ext cx="10514012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FFE-41EF-4099-BC74-3FE6A9C6B20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3A55-AD8C-429F-8361-6F83EB584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38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FFE-41EF-4099-BC74-3FE6A9C6B20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3A55-AD8C-429F-8361-6F83EB5840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4842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9"/>
            <a:ext cx="105156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850581"/>
            <a:ext cx="10514012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FFE-41EF-4099-BC74-3FE6A9C6B20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3A55-AD8C-429F-8361-6F83EB584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72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1" y="1885950"/>
            <a:ext cx="294686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6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7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7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FFE-41EF-4099-BC74-3FE6A9C6B20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3A55-AD8C-429F-8361-6F83EB584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77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7"/>
            <a:ext cx="2940051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8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5" y="4873766"/>
            <a:ext cx="293440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4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2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8" y="4873764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FFE-41EF-4099-BC74-3FE6A9C6B20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3A55-AD8C-429F-8361-6F83EB584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46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FFE-41EF-4099-BC74-3FE6A9C6B20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3A55-AD8C-429F-8361-6F83EB584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10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FFE-41EF-4099-BC74-3FE6A9C6B20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3A55-AD8C-429F-8361-6F83EB584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2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5598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FFE-41EF-4099-BC74-3FE6A9C6B20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3A55-AD8C-429F-8361-6F83EB584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5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6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FFE-41EF-4099-BC74-3FE6A9C6B20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3A55-AD8C-429F-8361-6F83EB584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9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FFE-41EF-4099-BC74-3FE6A9C6B20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3A55-AD8C-429F-8361-6F83EB584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6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1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1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FFE-41EF-4099-BC74-3FE6A9C6B20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3A55-AD8C-429F-8361-6F83EB584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2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FFE-41EF-4099-BC74-3FE6A9C6B20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3A55-AD8C-429F-8361-6F83EB584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7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FFE-41EF-4099-BC74-3FE6A9C6B20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3A55-AD8C-429F-8361-6F83EB584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3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FFE-41EF-4099-BC74-3FE6A9C6B20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3A55-AD8C-429F-8361-6F83EB584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5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FFE-41EF-4099-BC74-3FE6A9C6B20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3A55-AD8C-429F-8361-6F83EB584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091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36888"/>
            <a:ext cx="10233800" cy="485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4842FFE-41EF-4099-BC74-3FE6A9C6B20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6B03A55-AD8C-429F-8361-6F83EB584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11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365760" indent="-36576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73152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09728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8016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64592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3B0A-6FE3-4EFA-A3FC-08A3FAC72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Bad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4F9D1-E841-426C-8EB3-A38FFAB0A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sp_WhoIsActive</a:t>
            </a:r>
            <a:r>
              <a:rPr lang="en-US" dirty="0"/>
              <a:t> @</a:t>
            </a:r>
            <a:r>
              <a:rPr lang="en-US" dirty="0" err="1"/>
              <a:t>get_plans</a:t>
            </a:r>
            <a:r>
              <a:rPr lang="en-US" dirty="0"/>
              <a:t> = 1</a:t>
            </a:r>
          </a:p>
          <a:p>
            <a:pPr lvl="1"/>
            <a:r>
              <a:rPr lang="en-US" dirty="0"/>
              <a:t>Currently running SQL with query plan</a:t>
            </a:r>
          </a:p>
          <a:p>
            <a:r>
              <a:rPr lang="en-US" dirty="0"/>
              <a:t>Extended Events</a:t>
            </a:r>
          </a:p>
          <a:p>
            <a:pPr lvl="1"/>
            <a:r>
              <a:rPr lang="en-US" dirty="0" err="1"/>
              <a:t>rpc_completed</a:t>
            </a:r>
            <a:r>
              <a:rPr lang="en-US" dirty="0"/>
              <a:t>: duration &gt; 1 second OR </a:t>
            </a:r>
            <a:r>
              <a:rPr lang="en-US" dirty="0" err="1"/>
              <a:t>logical_reads</a:t>
            </a:r>
            <a:r>
              <a:rPr lang="en-US" dirty="0"/>
              <a:t> &gt; 500,000</a:t>
            </a:r>
          </a:p>
          <a:p>
            <a:pPr lvl="1"/>
            <a:r>
              <a:rPr lang="en-US" dirty="0" err="1"/>
              <a:t>sql_batch_completed</a:t>
            </a:r>
            <a:r>
              <a:rPr lang="en-US" dirty="0"/>
              <a:t>: duration &gt; 1 second OR </a:t>
            </a:r>
            <a:r>
              <a:rPr lang="en-US" dirty="0" err="1"/>
              <a:t>logical_reads</a:t>
            </a:r>
            <a:r>
              <a:rPr lang="en-US" dirty="0"/>
              <a:t> &gt; 500,000</a:t>
            </a:r>
          </a:p>
          <a:p>
            <a:pPr lvl="1"/>
            <a:r>
              <a:rPr lang="en-US" dirty="0" err="1"/>
              <a:t>error_reported</a:t>
            </a:r>
            <a:r>
              <a:rPr lang="en-US" dirty="0"/>
              <a:t>: severity &gt; 10</a:t>
            </a:r>
          </a:p>
          <a:p>
            <a:pPr lvl="1"/>
            <a:r>
              <a:rPr lang="en-US" dirty="0"/>
              <a:t>Save to rolling file</a:t>
            </a:r>
          </a:p>
          <a:p>
            <a:pPr lvl="1"/>
            <a:r>
              <a:rPr lang="en-US" dirty="0"/>
              <a:t>Consider </a:t>
            </a:r>
            <a:r>
              <a:rPr lang="en-US" dirty="0" err="1"/>
              <a:t>sp_statement_completed</a:t>
            </a:r>
            <a:r>
              <a:rPr lang="en-US" dirty="0"/>
              <a:t> and </a:t>
            </a:r>
            <a:r>
              <a:rPr lang="en-US" dirty="0" err="1"/>
              <a:t>sql_statement_completed</a:t>
            </a:r>
            <a:endParaRPr lang="en-US" dirty="0"/>
          </a:p>
          <a:p>
            <a:r>
              <a:rPr lang="en-US" dirty="0"/>
              <a:t>SQL Server Query Store – Enterprise Edition</a:t>
            </a:r>
          </a:p>
          <a:p>
            <a:r>
              <a:rPr lang="en-US" dirty="0"/>
              <a:t>Run a trace and use </a:t>
            </a:r>
            <a:r>
              <a:rPr lang="en-US" dirty="0" err="1"/>
              <a:t>ClearTrace</a:t>
            </a:r>
            <a:endParaRPr lang="en-US" dirty="0"/>
          </a:p>
          <a:p>
            <a:r>
              <a:rPr lang="en-US" dirty="0"/>
              <a:t>Missing indexes view</a:t>
            </a:r>
          </a:p>
          <a:p>
            <a:endParaRPr lang="en-US" dirty="0"/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688784A2-2B29-4EE4-BA2D-BE8A2F84AE0A}"/>
              </a:ext>
            </a:extLst>
          </p:cNvPr>
          <p:cNvSpPr/>
          <p:nvPr/>
        </p:nvSpPr>
        <p:spPr>
          <a:xfrm rot="1816144">
            <a:off x="8152129" y="675749"/>
            <a:ext cx="2352055" cy="136939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53866994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TSQL Features</Template>
  <TotalTime>33</TotalTime>
  <Words>91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Finding Bad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Bad Queries</dc:title>
  <dc:creator>Bill Graziano</dc:creator>
  <cp:lastModifiedBy>Bill Graziano</cp:lastModifiedBy>
  <cp:revision>6</cp:revision>
  <dcterms:created xsi:type="dcterms:W3CDTF">2018-07-11T00:35:42Z</dcterms:created>
  <dcterms:modified xsi:type="dcterms:W3CDTF">2018-07-11T01:14:06Z</dcterms:modified>
</cp:coreProperties>
</file>