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Didact Gothic"/>
      <p:regular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Bree Serif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NFO0R0TsTuomimVbWytN/979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0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30738" y="0"/>
            <a:ext cx="9113262" cy="5143500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>
            <p:ph type="ctrTitle"/>
          </p:nvPr>
        </p:nvSpPr>
        <p:spPr>
          <a:xfrm>
            <a:off x="5506316" y="2331778"/>
            <a:ext cx="3399479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-PE" sz="3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COMPLEJIDAD ALGORÍTMICA</a:t>
            </a:r>
            <a:endParaRPr b="1" sz="3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-225576" y="90395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5387663" y="2887345"/>
            <a:ext cx="34638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Universidad Peruana de Ciencias Aplicadas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Ciclo: </a:t>
            </a:r>
            <a:r>
              <a:rPr b="0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2021-2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Profesor: </a:t>
            </a:r>
            <a:r>
              <a:rPr b="0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Luis Martín Canaval S</a:t>
            </a:r>
            <a:r>
              <a:rPr lang="es-PE" sz="1200">
                <a:solidFill>
                  <a:schemeClr val="lt1"/>
                </a:solidFill>
              </a:rPr>
              <a:t>á</a:t>
            </a:r>
            <a:r>
              <a:rPr b="0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nchez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Grupo: </a:t>
            </a:r>
            <a:r>
              <a:rPr b="0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Alfaro Mendoza, Sebastián	U201811208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Cuentas Jave, Josue	U20181B402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Guerrero González, Bill	U201821590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Pain Peralta, José	U201823838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Tarazona Ildefonso, José	U201823346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footer-3.png" id="150" name="Google Shape;15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1320" y="140208"/>
            <a:ext cx="810261" cy="81026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7487425" y="1401596"/>
            <a:ext cx="1364156" cy="3795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Final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6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BFS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Breadth First Search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370" name="Google Shape;370;p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1" name="Google Shape;371;p10"/>
          <p:cNvPicPr preferRelativeResize="0"/>
          <p:nvPr/>
        </p:nvPicPr>
        <p:blipFill rotWithShape="1">
          <a:blip r:embed="rId3">
            <a:alphaModFix/>
          </a:blip>
          <a:srcRect b="1681" l="874" r="0" t="2481"/>
          <a:stretch/>
        </p:blipFill>
        <p:spPr>
          <a:xfrm>
            <a:off x="2898058" y="1329102"/>
            <a:ext cx="3347884" cy="3537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 DFS (Depth Firts Search)</a:t>
            </a:r>
            <a:endParaRPr/>
          </a:p>
        </p:txBody>
      </p:sp>
      <p:cxnSp>
        <p:nvCxnSpPr>
          <p:cNvPr id="377" name="Google Shape;377;p1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8" name="Google Shape;3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621" y="1265968"/>
            <a:ext cx="2996758" cy="370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 DE DIJKSTRA EMPLEANDO LISTAS</a:t>
            </a:r>
            <a:endParaRPr/>
          </a:p>
        </p:txBody>
      </p:sp>
      <p:cxnSp>
        <p:nvCxnSpPr>
          <p:cNvPr id="384" name="Google Shape;384;p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5" name="Google Shape;3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417" y="1267223"/>
            <a:ext cx="2511165" cy="373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 DE PRIM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1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2" name="Google Shape;3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246" y="1315441"/>
            <a:ext cx="2987507" cy="373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 DE DIJKSTRA CON FIBONACCI HEAP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9" name="Google Shape;3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115" y="1351223"/>
            <a:ext cx="2927770" cy="363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ctrTitle"/>
          </p:nvPr>
        </p:nvSpPr>
        <p:spPr>
          <a:xfrm>
            <a:off x="307450" y="4145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DEMOSTRACIÓN DE LOS ALGORITMOS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6" name="Google Shape;4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50" y="1519100"/>
            <a:ext cx="6753298" cy="3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"/>
          <p:cNvSpPr txBox="1"/>
          <p:nvPr/>
        </p:nvSpPr>
        <p:spPr>
          <a:xfrm>
            <a:off x="244002" y="513775"/>
            <a:ext cx="2224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94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Carrera de Ingeniería de Software</a:t>
            </a:r>
            <a:endParaRPr b="0" i="0" sz="94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6"/>
          <p:cNvSpPr txBox="1"/>
          <p:nvPr/>
        </p:nvSpPr>
        <p:spPr>
          <a:xfrm>
            <a:off x="6656281" y="2039850"/>
            <a:ext cx="1447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 Peruana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Ciencias Aplicadas</a:t>
            </a:r>
            <a:endParaRPr b="0" i="0" sz="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urate.png" id="413" name="Google Shape;413;p16"/>
          <p:cNvPicPr preferRelativeResize="0"/>
          <p:nvPr/>
        </p:nvPicPr>
        <p:blipFill rotWithShape="1">
          <a:blip r:embed="rId3">
            <a:alphaModFix amt="22995"/>
          </a:blip>
          <a:srcRect b="0" l="0" r="0" t="0"/>
          <a:stretch/>
        </p:blipFill>
        <p:spPr>
          <a:xfrm>
            <a:off x="244003" y="4515223"/>
            <a:ext cx="930920" cy="2344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ooter-3.png" id="414" name="Google Shape;4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7932" y="1227350"/>
            <a:ext cx="435834" cy="43583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6"/>
          <p:cNvSpPr txBox="1"/>
          <p:nvPr/>
        </p:nvSpPr>
        <p:spPr>
          <a:xfrm>
            <a:off x="6656277" y="1905275"/>
            <a:ext cx="358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949" u="none" cap="none" strike="noStrike">
                <a:solidFill>
                  <a:srgbClr val="4C4A5C"/>
                </a:solidFill>
                <a:latin typeface="Arial"/>
                <a:ea typeface="Arial"/>
                <a:cs typeface="Arial"/>
                <a:sym typeface="Arial"/>
              </a:rPr>
              <a:t>UPC</a:t>
            </a:r>
            <a:endParaRPr/>
          </a:p>
        </p:txBody>
      </p:sp>
      <p:sp>
        <p:nvSpPr>
          <p:cNvPr id="416" name="Google Shape;416;p16"/>
          <p:cNvSpPr txBox="1"/>
          <p:nvPr/>
        </p:nvSpPr>
        <p:spPr>
          <a:xfrm>
            <a:off x="6687926" y="2685338"/>
            <a:ext cx="9963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https://www.upc.edu.pe</a:t>
            </a:r>
            <a:endParaRPr/>
          </a:p>
        </p:txBody>
      </p:sp>
      <p:sp>
        <p:nvSpPr>
          <p:cNvPr id="417" name="Google Shape;417;p16"/>
          <p:cNvSpPr txBox="1"/>
          <p:nvPr/>
        </p:nvSpPr>
        <p:spPr>
          <a:xfrm>
            <a:off x="6656277" y="2283738"/>
            <a:ext cx="12693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Prolongación Primavera 2390,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Monterrico, Santiago de Surco</a:t>
            </a:r>
            <a:endParaRPr b="0" i="0" sz="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6687955" y="2989440"/>
            <a:ext cx="6072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exígete, innova</a:t>
            </a:r>
            <a:endParaRPr/>
          </a:p>
        </p:txBody>
      </p:sp>
      <p:sp>
        <p:nvSpPr>
          <p:cNvPr id="419" name="Google Shape;419;p16"/>
          <p:cNvSpPr txBox="1"/>
          <p:nvPr/>
        </p:nvSpPr>
        <p:spPr>
          <a:xfrm>
            <a:off x="244005" y="167575"/>
            <a:ext cx="144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89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PREGRADO</a:t>
            </a:r>
            <a:endParaRPr/>
          </a:p>
        </p:txBody>
      </p:sp>
      <p:sp>
        <p:nvSpPr>
          <p:cNvPr id="420" name="Google Shape;420;p16"/>
          <p:cNvSpPr txBox="1"/>
          <p:nvPr/>
        </p:nvSpPr>
        <p:spPr>
          <a:xfrm>
            <a:off x="6687924" y="2546175"/>
            <a:ext cx="6072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Lima 33 - Perú</a:t>
            </a:r>
            <a:endParaRPr/>
          </a:p>
        </p:txBody>
      </p:sp>
      <p:sp>
        <p:nvSpPr>
          <p:cNvPr id="421" name="Google Shape;421;p16"/>
          <p:cNvSpPr txBox="1"/>
          <p:nvPr/>
        </p:nvSpPr>
        <p:spPr>
          <a:xfrm>
            <a:off x="6687932" y="2836850"/>
            <a:ext cx="9963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 511 313 3333</a:t>
            </a:r>
            <a:endParaRPr/>
          </a:p>
        </p:txBody>
      </p:sp>
      <p:pic>
        <p:nvPicPr>
          <p:cNvPr descr="Texto&#10;&#10;Descripción generada automáticamente" id="422" name="Google Shape;4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864" y="1220435"/>
            <a:ext cx="47625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14:warp dir="in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ctrTitle"/>
          </p:nvPr>
        </p:nvSpPr>
        <p:spPr>
          <a:xfrm>
            <a:off x="0" y="469056"/>
            <a:ext cx="3188882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INDICE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>
            <p:ph idx="8" type="title"/>
          </p:nvPr>
        </p:nvSpPr>
        <p:spPr>
          <a:xfrm>
            <a:off x="311700" y="1307745"/>
            <a:ext cx="528809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P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>
            <p:ph idx="13" type="title"/>
          </p:nvPr>
        </p:nvSpPr>
        <p:spPr>
          <a:xfrm>
            <a:off x="321734" y="1852157"/>
            <a:ext cx="534473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P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 txBox="1"/>
          <p:nvPr>
            <p:ph idx="15" type="title"/>
          </p:nvPr>
        </p:nvSpPr>
        <p:spPr>
          <a:xfrm>
            <a:off x="321734" y="2472760"/>
            <a:ext cx="535947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P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>
            <p:ph idx="16" type="ctrTitle"/>
          </p:nvPr>
        </p:nvSpPr>
        <p:spPr>
          <a:xfrm>
            <a:off x="758229" y="3116003"/>
            <a:ext cx="1482833" cy="5342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PE" sz="1400">
                <a:latin typeface="Arial"/>
                <a:ea typeface="Arial"/>
                <a:cs typeface="Arial"/>
                <a:sym typeface="Arial"/>
              </a:rPr>
              <a:t>Algoritmo de Dijkstra con listas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 txBox="1"/>
          <p:nvPr>
            <p:ph idx="17" type="ctrTitle"/>
          </p:nvPr>
        </p:nvSpPr>
        <p:spPr>
          <a:xfrm>
            <a:off x="796027" y="1420558"/>
            <a:ext cx="1512423" cy="4570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E" sz="1400">
                <a:latin typeface="Arial"/>
                <a:ea typeface="Arial"/>
                <a:cs typeface="Arial"/>
                <a:sym typeface="Arial"/>
              </a:rPr>
              <a:t>Problema de VRP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>
            <p:ph idx="18" type="ctrTitle"/>
          </p:nvPr>
        </p:nvSpPr>
        <p:spPr>
          <a:xfrm>
            <a:off x="758229" y="2691683"/>
            <a:ext cx="1251033" cy="307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E" sz="1400">
                <a:latin typeface="Arial"/>
                <a:ea typeface="Arial"/>
                <a:cs typeface="Arial"/>
                <a:sym typeface="Arial"/>
              </a:rPr>
              <a:t>Algoritmo DFS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2438203" y="2639445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"/>
          <p:cNvGrpSpPr/>
          <p:nvPr/>
        </p:nvGrpSpPr>
        <p:grpSpPr>
          <a:xfrm>
            <a:off x="2494939" y="1345759"/>
            <a:ext cx="428915" cy="426116"/>
            <a:chOff x="6226275" y="3911538"/>
            <a:chExt cx="900325" cy="894450"/>
          </a:xfrm>
        </p:grpSpPr>
        <p:sp>
          <p:nvSpPr>
            <p:cNvPr id="165" name="Google Shape;165;p2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"/>
          <p:cNvSpPr/>
          <p:nvPr/>
        </p:nvSpPr>
        <p:spPr>
          <a:xfrm>
            <a:off x="2449941" y="1950494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rge building with a clock on the side of a road&#10;&#10;Description automatically generated" id="175" name="Google Shape;175;p2"/>
          <p:cNvPicPr preferRelativeResize="0"/>
          <p:nvPr/>
        </p:nvPicPr>
        <p:blipFill rotWithShape="1">
          <a:blip r:embed="rId3">
            <a:alphaModFix/>
          </a:blip>
          <a:srcRect b="1" l="13667" r="1" t="0"/>
          <a:stretch/>
        </p:blipFill>
        <p:spPr>
          <a:xfrm>
            <a:off x="5164071" y="5187"/>
            <a:ext cx="3979929" cy="5133125"/>
          </a:xfrm>
          <a:prstGeom prst="flowChartInputOutput">
            <a:avLst/>
          </a:prstGeom>
          <a:noFill/>
          <a:ln>
            <a:noFill/>
          </a:ln>
        </p:spPr>
      </p:pic>
      <p:sp>
        <p:nvSpPr>
          <p:cNvPr id="176" name="Google Shape;176;p2"/>
          <p:cNvSpPr txBox="1"/>
          <p:nvPr/>
        </p:nvSpPr>
        <p:spPr>
          <a:xfrm>
            <a:off x="325220" y="3642281"/>
            <a:ext cx="534473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</a:pPr>
            <a:r>
              <a:rPr b="1" i="0" lang="es-PE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77" name="Google Shape;177;p2"/>
          <p:cNvSpPr txBox="1"/>
          <p:nvPr/>
        </p:nvSpPr>
        <p:spPr>
          <a:xfrm>
            <a:off x="324036" y="3035681"/>
            <a:ext cx="534473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</a:pPr>
            <a:r>
              <a:rPr b="1" i="0" lang="es-PE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78" name="Google Shape;178;p2"/>
          <p:cNvSpPr txBox="1"/>
          <p:nvPr/>
        </p:nvSpPr>
        <p:spPr>
          <a:xfrm>
            <a:off x="758228" y="3759246"/>
            <a:ext cx="1482833" cy="504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</a:pPr>
            <a:r>
              <a:rPr b="1" i="0" lang="es-PE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 de Prim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2402701" y="3327988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2351082" y="3815045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758229" y="2091268"/>
            <a:ext cx="1232803" cy="302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E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 BFS</a:t>
            </a:r>
            <a:endParaRPr/>
          </a:p>
        </p:txBody>
      </p:sp>
      <p:sp>
        <p:nvSpPr>
          <p:cNvPr id="182" name="Google Shape;182;p2"/>
          <p:cNvSpPr txBox="1"/>
          <p:nvPr/>
        </p:nvSpPr>
        <p:spPr>
          <a:xfrm>
            <a:off x="311700" y="4276042"/>
            <a:ext cx="534473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</a:pPr>
            <a:r>
              <a:rPr b="1" i="0" lang="es-PE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758227" y="4498404"/>
            <a:ext cx="1482833" cy="504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</a:pPr>
            <a:r>
              <a:rPr b="1" i="0" lang="es-PE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 de Dijkstra con fibonacci heap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arabajo con relleno sólido" id="184" name="Google Shape;1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6710" y="4335632"/>
            <a:ext cx="667144" cy="66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>
            <p:ph idx="1" type="subTitle"/>
          </p:nvPr>
        </p:nvSpPr>
        <p:spPr>
          <a:xfrm>
            <a:off x="2843335" y="2307163"/>
            <a:ext cx="3457329" cy="450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PE" sz="3000">
                <a:solidFill>
                  <a:srgbClr val="161234"/>
                </a:solidFill>
                <a:latin typeface="Arial"/>
                <a:ea typeface="Arial"/>
                <a:cs typeface="Arial"/>
                <a:sym typeface="Arial"/>
              </a:rPr>
              <a:t>Problema de VRP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12" name="Google Shape;212;p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4"/>
          <p:cNvSpPr txBox="1"/>
          <p:nvPr/>
        </p:nvSpPr>
        <p:spPr>
          <a:xfrm>
            <a:off x="4113554" y="1844451"/>
            <a:ext cx="444053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El trabajo consiste en resolver el problema de enrutamiento de vehículos o VRP, en su versión para múltiples puntos de distribución.</a:t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1822280" y="2121729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1925563" y="2283835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333"/>
                </a:srgbClr>
              </a:gs>
              <a:gs pos="100000">
                <a:srgbClr val="041523">
                  <a:alpha val="5333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2264816" y="3952774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2260719" y="2185350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2120498" y="3573161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2195049" y="367575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2195736" y="3735955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2279869" y="3766047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2716947" y="3735955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2747040" y="3373430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2747040" y="3315981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2839379" y="3315981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3212835" y="3315981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3242241" y="3398738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3242241" y="3717478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1541838" y="2369342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1605446" y="2369342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1673164" y="2369342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1702584" y="2460994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1703257" y="2956879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1792188" y="2986985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2502848" y="2986985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2477540" y="2939791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1480278" y="3930888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1593142" y="3901470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1623235" y="3530064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1623235" y="3471240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1709416" y="3471240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2608867" y="3471240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2638959" y="3581368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2567831" y="3575897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2394782" y="3299567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2394782" y="2840606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2395469" y="2783830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2483698" y="2783830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3418026" y="2753738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3448132" y="2642249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3448132" y="258958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2342116" y="3298879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2680008" y="1932266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2680008" y="2019822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2650589" y="2596416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2164956" y="2625835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2106132" y="2625835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2106132" y="2710655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2106132" y="3149091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2035004" y="3129254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4"/>
          <p:cNvGrpSpPr/>
          <p:nvPr/>
        </p:nvGrpSpPr>
        <p:grpSpPr>
          <a:xfrm>
            <a:off x="2493114" y="1360053"/>
            <a:ext cx="373819" cy="412843"/>
            <a:chOff x="3040350" y="1113200"/>
            <a:chExt cx="1704600" cy="1882550"/>
          </a:xfrm>
        </p:grpSpPr>
        <p:sp>
          <p:nvSpPr>
            <p:cNvPr id="262" name="Google Shape;262;p4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4"/>
          <p:cNvGrpSpPr/>
          <p:nvPr/>
        </p:nvGrpSpPr>
        <p:grpSpPr>
          <a:xfrm>
            <a:off x="3258975" y="2074238"/>
            <a:ext cx="406573" cy="402537"/>
            <a:chOff x="462200" y="569000"/>
            <a:chExt cx="1901650" cy="1882775"/>
          </a:xfrm>
        </p:grpSpPr>
        <p:sp>
          <p:nvSpPr>
            <p:cNvPr id="265" name="Google Shape;265;p4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4"/>
          <p:cNvGrpSpPr/>
          <p:nvPr/>
        </p:nvGrpSpPr>
        <p:grpSpPr>
          <a:xfrm>
            <a:off x="3077351" y="3912230"/>
            <a:ext cx="372185" cy="370679"/>
            <a:chOff x="4991125" y="2436850"/>
            <a:chExt cx="1890225" cy="1882575"/>
          </a:xfrm>
        </p:grpSpPr>
        <p:sp>
          <p:nvSpPr>
            <p:cNvPr id="270" name="Google Shape;270;p4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4"/>
          <p:cNvGrpSpPr/>
          <p:nvPr/>
        </p:nvGrpSpPr>
        <p:grpSpPr>
          <a:xfrm>
            <a:off x="981529" y="3746221"/>
            <a:ext cx="372245" cy="369356"/>
            <a:chOff x="5249675" y="238125"/>
            <a:chExt cx="1897275" cy="1882550"/>
          </a:xfrm>
        </p:grpSpPr>
        <p:sp>
          <p:nvSpPr>
            <p:cNvPr id="275" name="Google Shape;275;p4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4"/>
          <p:cNvGrpSpPr/>
          <p:nvPr/>
        </p:nvGrpSpPr>
        <p:grpSpPr>
          <a:xfrm>
            <a:off x="995021" y="2161504"/>
            <a:ext cx="357689" cy="347177"/>
            <a:chOff x="2652075" y="3639925"/>
            <a:chExt cx="1882575" cy="1827250"/>
          </a:xfrm>
        </p:grpSpPr>
        <p:sp>
          <p:nvSpPr>
            <p:cNvPr id="281" name="Google Shape;281;p4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CREACIÓN DEL GRAFO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4" name="Google Shape;2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012" y="1314300"/>
            <a:ext cx="3685965" cy="36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VISUALIZACIÓN DEL GRAFO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1" name="Google Shape;3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285" y="1410218"/>
            <a:ext cx="6479429" cy="325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type="ctrTitle"/>
          </p:nvPr>
        </p:nvSpPr>
        <p:spPr>
          <a:xfrm>
            <a:off x="311700" y="36658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CREACIÓN DE LAS REGIONES DE CADA ALMACÉN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171" y="1663078"/>
            <a:ext cx="4031700" cy="267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9988" y="1716542"/>
            <a:ext cx="3951841" cy="258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/>
          <p:nvPr>
            <p:ph type="ctrTitle"/>
          </p:nvPr>
        </p:nvSpPr>
        <p:spPr>
          <a:xfrm>
            <a:off x="311700" y="670047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VISUALIZACIÓN DE LAS REGIONES DE CADA ALMACÉN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6" name="Google Shape;3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435" y="1470043"/>
            <a:ext cx="6821129" cy="334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s-P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ALGORITMOS EMPLEADOS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9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323" name="Google Shape;323;p9"/>
            <p:cNvSpPr/>
            <p:nvPr/>
          </p:nvSpPr>
          <p:spPr>
            <a:xfrm>
              <a:off x="880950" y="921300"/>
              <a:ext cx="5815700" cy="4551850"/>
            </a:xfrm>
            <a:custGeom>
              <a:rect b="b" l="l" r="r" t="t"/>
              <a:pathLst>
                <a:path extrusionOk="0" h="182074" w="232628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778775" y="238125"/>
              <a:ext cx="6020075" cy="4977075"/>
            </a:xfrm>
            <a:custGeom>
              <a:rect b="b" l="l" r="r" t="t"/>
              <a:pathLst>
                <a:path extrusionOk="0" h="199083" w="240803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055400" y="454950"/>
              <a:ext cx="5465550" cy="3119100"/>
            </a:xfrm>
            <a:custGeom>
              <a:rect b="b" l="l" r="r" t="t"/>
              <a:pathLst>
                <a:path extrusionOk="0" h="124764" w="218622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170050" y="3102975"/>
              <a:ext cx="5237500" cy="51125"/>
            </a:xfrm>
            <a:custGeom>
              <a:rect b="b" l="l" r="r" t="t"/>
              <a:pathLst>
                <a:path extrusionOk="0" h="2045" w="20950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170050" y="3102975"/>
              <a:ext cx="3663650" cy="51125"/>
            </a:xfrm>
            <a:custGeom>
              <a:rect b="b" l="l" r="r" t="t"/>
              <a:pathLst>
                <a:path extrusionOk="0" h="2045" w="146546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305925" y="1273650"/>
              <a:ext cx="965775" cy="965775"/>
            </a:xfrm>
            <a:custGeom>
              <a:rect b="b" l="l" r="r" t="t"/>
              <a:pathLst>
                <a:path extrusionOk="0" h="38631" w="38631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663550" y="1514150"/>
              <a:ext cx="397550" cy="458600"/>
            </a:xfrm>
            <a:custGeom>
              <a:rect b="b" l="l" r="r" t="t"/>
              <a:pathLst>
                <a:path extrusionOk="0" h="18344" w="15902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4743950" y="3038175"/>
              <a:ext cx="180725" cy="180725"/>
            </a:xfrm>
            <a:custGeom>
              <a:rect b="b" l="l" r="r" t="t"/>
              <a:pathLst>
                <a:path extrusionOk="0" h="7229" w="7229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055400" y="3742250"/>
              <a:ext cx="1588850" cy="194425"/>
            </a:xfrm>
            <a:custGeom>
              <a:rect b="b" l="l" r="r" t="t"/>
              <a:pathLst>
                <a:path extrusionOk="0" h="7777" w="63554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055400" y="403882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055400" y="420207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1748250" y="4582150"/>
              <a:ext cx="958300" cy="97200"/>
            </a:xfrm>
            <a:custGeom>
              <a:rect b="b" l="l" r="r" t="t"/>
              <a:pathLst>
                <a:path extrusionOk="0" h="3888" w="38332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933350" y="4645700"/>
              <a:ext cx="1587600" cy="366375"/>
            </a:xfrm>
            <a:custGeom>
              <a:rect b="b" l="l" r="r" t="t"/>
              <a:pathLst>
                <a:path extrusionOk="0" h="14655" w="63504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5218725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5335850" y="4775300"/>
              <a:ext cx="104700" cy="120900"/>
            </a:xfrm>
            <a:custGeom>
              <a:rect b="b" l="l" r="r" t="t"/>
              <a:pathLst>
                <a:path extrusionOk="0" h="4836" w="4188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5466700" y="4775300"/>
              <a:ext cx="99725" cy="119650"/>
            </a:xfrm>
            <a:custGeom>
              <a:rect b="b" l="l" r="r" t="t"/>
              <a:pathLst>
                <a:path extrusionOk="0" h="4786" w="3989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5577600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5687275" y="4772800"/>
              <a:ext cx="109675" cy="123400"/>
            </a:xfrm>
            <a:custGeom>
              <a:rect b="b" l="l" r="r" t="t"/>
              <a:pathLst>
                <a:path extrusionOk="0" h="4936" w="4387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5815625" y="4775300"/>
              <a:ext cx="100950" cy="119650"/>
            </a:xfrm>
            <a:custGeom>
              <a:rect b="b" l="l" r="r" t="t"/>
              <a:pathLst>
                <a:path extrusionOk="0" h="4786" w="4038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5939000" y="4775300"/>
              <a:ext cx="23700" cy="119650"/>
            </a:xfrm>
            <a:custGeom>
              <a:rect b="b" l="l" r="r" t="t"/>
              <a:pathLst>
                <a:path extrusionOk="0" h="4786" w="948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5992575" y="4775300"/>
              <a:ext cx="98475" cy="119650"/>
            </a:xfrm>
            <a:custGeom>
              <a:rect b="b" l="l" r="r" t="t"/>
              <a:pathLst>
                <a:path extrusionOk="0" h="4786" w="3939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6113450" y="4775300"/>
              <a:ext cx="89750" cy="119650"/>
            </a:xfrm>
            <a:custGeom>
              <a:rect b="b" l="l" r="r" t="t"/>
              <a:pathLst>
                <a:path extrusionOk="0" h="4786" w="359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6093500" y="3742250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6093500" y="3835700"/>
              <a:ext cx="427450" cy="51125"/>
            </a:xfrm>
            <a:custGeom>
              <a:rect b="b" l="l" r="r" t="t"/>
              <a:pathLst>
                <a:path extrusionOk="0" h="2045" w="17098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6093500" y="3927925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841800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705975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570125" y="3742250"/>
              <a:ext cx="83525" cy="83500"/>
            </a:xfrm>
            <a:custGeom>
              <a:rect b="b" l="l" r="r" t="t"/>
              <a:pathLst>
                <a:path extrusionOk="0" h="3340" w="3341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055400" y="4487993"/>
              <a:ext cx="559550" cy="558275"/>
            </a:xfrm>
            <a:custGeom>
              <a:rect b="b" l="l" r="r" t="t"/>
              <a:pathLst>
                <a:path extrusionOk="0" h="22331" w="22382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253550" y="4518550"/>
              <a:ext cx="164500" cy="193250"/>
            </a:xfrm>
            <a:custGeom>
              <a:rect b="b" l="l" r="r" t="t"/>
              <a:pathLst>
                <a:path extrusionOk="0" h="7730" w="658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197450" y="4740400"/>
              <a:ext cx="275425" cy="159525"/>
            </a:xfrm>
            <a:custGeom>
              <a:rect b="b" l="l" r="r" t="t"/>
              <a:pathLst>
                <a:path extrusionOk="0" h="6381" w="11017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6017500" y="32525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6190700" y="32525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6017500" y="33983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6190700" y="33983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683450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986275" y="3282425"/>
              <a:ext cx="119650" cy="162025"/>
            </a:xfrm>
            <a:custGeom>
              <a:rect b="b" l="l" r="r" t="t"/>
              <a:pathLst>
                <a:path extrusionOk="0" h="6481" w="4786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214452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342025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30337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3" name="Google Shape;363;p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9"/>
          <p:cNvSpPr/>
          <p:nvPr/>
        </p:nvSpPr>
        <p:spPr>
          <a:xfrm>
            <a:off x="4666848" y="2354578"/>
            <a:ext cx="182714" cy="210773"/>
          </a:xfrm>
          <a:custGeom>
            <a:rect b="b" l="l" r="r" t="t"/>
            <a:pathLst>
              <a:path extrusionOk="0" h="18344" w="15902">
                <a:moveTo>
                  <a:pt x="1" y="1"/>
                </a:moveTo>
                <a:lnTo>
                  <a:pt x="1" y="18344"/>
                </a:lnTo>
                <a:lnTo>
                  <a:pt x="15901" y="9172"/>
                </a:lnTo>
                <a:lnTo>
                  <a:pt x="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Sebastian Alfaro</dc:creator>
</cp:coreProperties>
</file>