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3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6166D-2C9F-41F6-A55C-FE4DC074F6FF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92BBD-F45E-4711-98A8-3A656C5E3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9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6166D-2C9F-41F6-A55C-FE4DC074F6FF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92BBD-F45E-4711-98A8-3A656C5E3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92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6166D-2C9F-41F6-A55C-FE4DC074F6FF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92BBD-F45E-4711-98A8-3A656C5E3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5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6166D-2C9F-41F6-A55C-FE4DC074F6FF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92BBD-F45E-4711-98A8-3A656C5E3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93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6166D-2C9F-41F6-A55C-FE4DC074F6FF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92BBD-F45E-4711-98A8-3A656C5E3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54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6166D-2C9F-41F6-A55C-FE4DC074F6FF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92BBD-F45E-4711-98A8-3A656C5E3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74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6166D-2C9F-41F6-A55C-FE4DC074F6FF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92BBD-F45E-4711-98A8-3A656C5E3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9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6166D-2C9F-41F6-A55C-FE4DC074F6FF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92BBD-F45E-4711-98A8-3A656C5E3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97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6166D-2C9F-41F6-A55C-FE4DC074F6FF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92BBD-F45E-4711-98A8-3A656C5E3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2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6166D-2C9F-41F6-A55C-FE4DC074F6FF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92BBD-F45E-4711-98A8-3A656C5E3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62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6166D-2C9F-41F6-A55C-FE4DC074F6FF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92BBD-F45E-4711-98A8-3A656C5E3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83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6166D-2C9F-41F6-A55C-FE4DC074F6FF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92BBD-F45E-4711-98A8-3A656C5E3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8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HCS12 Programming in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550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 program to send -4 to +4 to PORTB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#include &lt;mc9s12dp512.h&gt;				// supports PORTB declarations</a:t>
            </a:r>
          </a:p>
          <a:p>
            <a:pPr marL="0" indent="0">
              <a:buNone/>
            </a:pPr>
            <a:r>
              <a:rPr lang="en-US" sz="1800" dirty="0" smtClean="0"/>
              <a:t>void main (void)</a:t>
            </a:r>
          </a:p>
          <a:p>
            <a:pPr marL="0" indent="0">
              <a:buNone/>
            </a:pPr>
            <a:r>
              <a:rPr lang="en-US" sz="1800" dirty="0" smtClean="0"/>
              <a:t>	{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char </a:t>
            </a:r>
            <a:r>
              <a:rPr lang="en-US" sz="1800" dirty="0" err="1" smtClean="0"/>
              <a:t>mynum</a:t>
            </a:r>
            <a:r>
              <a:rPr lang="en-US" sz="1800" dirty="0" smtClean="0"/>
              <a:t>[ ] = {+1,-1,+2,-2,+3,-3,+4,-4};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unsigned char z;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DDRB = 0xFF;			// PORTB is output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for (z=0; z&lt;8; z++)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PORTB = </a:t>
            </a:r>
            <a:r>
              <a:rPr lang="en-US" sz="1800" dirty="0" err="1" smtClean="0"/>
              <a:t>mynum</a:t>
            </a:r>
            <a:r>
              <a:rPr lang="en-US" sz="1800" dirty="0" smtClean="0"/>
              <a:t>[z];</a:t>
            </a:r>
          </a:p>
          <a:p>
            <a:pPr marL="0" indent="0">
              <a:buNone/>
            </a:pPr>
            <a:r>
              <a:rPr lang="en-US" sz="1800" dirty="0"/>
              <a:t>		</a:t>
            </a:r>
            <a:r>
              <a:rPr lang="en-US" sz="1800" dirty="0" smtClean="0"/>
              <a:t>while(1);				// Stay here forever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}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50837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Unsigned integer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16 bit data type</a:t>
            </a:r>
          </a:p>
          <a:p>
            <a:r>
              <a:rPr lang="en-US" dirty="0" smtClean="0"/>
              <a:t>Range is 0000 – FFFF H</a:t>
            </a:r>
          </a:p>
          <a:p>
            <a:r>
              <a:rPr lang="en-US" dirty="0" smtClean="0"/>
              <a:t>Typically used to define 16 bit variables such as data addresses</a:t>
            </a:r>
          </a:p>
          <a:p>
            <a:r>
              <a:rPr lang="en-US" dirty="0" smtClean="0"/>
              <a:t>Also useful for counter value &gt; 256</a:t>
            </a:r>
          </a:p>
          <a:p>
            <a:r>
              <a:rPr lang="en-US" dirty="0" smtClean="0"/>
              <a:t>Use it sparingly</a:t>
            </a:r>
          </a:p>
          <a:p>
            <a:r>
              <a:rPr lang="en-US" dirty="0" smtClean="0"/>
              <a:t>Use the unsigned variant if negative numbers not expected</a:t>
            </a:r>
          </a:p>
          <a:p>
            <a:r>
              <a:rPr lang="en-US" dirty="0" smtClean="0"/>
              <a:t>C compiler defaults to signed integer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417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 program to toggle all bits of PORTB 50,000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/>
              <a:t>#include &lt;mc9s12dp512.h&gt;				// supports PORTB declarations</a:t>
            </a:r>
          </a:p>
          <a:p>
            <a:pPr marL="0" indent="0">
              <a:buNone/>
            </a:pPr>
            <a:r>
              <a:rPr lang="en-US" sz="1800" dirty="0" smtClean="0"/>
              <a:t>void main (void)</a:t>
            </a:r>
          </a:p>
          <a:p>
            <a:pPr marL="0" indent="0">
              <a:buNone/>
            </a:pPr>
            <a:r>
              <a:rPr lang="en-US" sz="1800" dirty="0" smtClean="0"/>
              <a:t>	{</a:t>
            </a:r>
          </a:p>
          <a:p>
            <a:pPr marL="0" indent="0">
              <a:buNone/>
            </a:pPr>
            <a:r>
              <a:rPr lang="en-US" sz="1800" dirty="0" smtClean="0"/>
              <a:t>		unsigned </a:t>
            </a:r>
            <a:r>
              <a:rPr lang="en-US" sz="1800" dirty="0" err="1" smtClean="0"/>
              <a:t>int</a:t>
            </a:r>
            <a:r>
              <a:rPr lang="en-US" sz="1800" dirty="0" smtClean="0"/>
              <a:t> z;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DDRB = 0xFF;			// PORTB is output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for (z=0;z&lt;=50000;z++)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{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	PORTB = 0x55;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	PORTB = 0xAA;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}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while (1);				// stay here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91157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Signed integer and other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Signed integer</a:t>
            </a:r>
          </a:p>
          <a:p>
            <a:pPr lvl="1"/>
            <a:r>
              <a:rPr lang="en-US" dirty="0" smtClean="0"/>
              <a:t>MSB represents sign where 0 is positive and 1 is negative</a:t>
            </a:r>
          </a:p>
          <a:p>
            <a:pPr lvl="1"/>
            <a:r>
              <a:rPr lang="en-US" dirty="0" smtClean="0"/>
              <a:t>Values include -32,768 thru +32,767</a:t>
            </a:r>
          </a:p>
          <a:p>
            <a:r>
              <a:rPr lang="en-US" dirty="0" smtClean="0"/>
              <a:t>Other types </a:t>
            </a:r>
          </a:p>
          <a:p>
            <a:pPr lvl="1"/>
            <a:r>
              <a:rPr lang="en-US" dirty="0" smtClean="0"/>
              <a:t>Short Long 24 bits</a:t>
            </a:r>
          </a:p>
          <a:p>
            <a:pPr lvl="1"/>
            <a:r>
              <a:rPr lang="en-US" dirty="0" smtClean="0"/>
              <a:t>Long 32 bits</a:t>
            </a:r>
          </a:p>
          <a:p>
            <a:r>
              <a:rPr lang="en-US" dirty="0" smtClean="0"/>
              <a:t>Note the next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270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 program to toggle all bits of PORTB 100,000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 smtClean="0"/>
              <a:t>#include &lt;mc9s12dp512.h&gt;				// supports PORTB declarations</a:t>
            </a:r>
          </a:p>
          <a:p>
            <a:pPr marL="0" indent="0">
              <a:buNone/>
            </a:pPr>
            <a:r>
              <a:rPr lang="en-US" sz="1800" dirty="0" smtClean="0"/>
              <a:t>void main (void)</a:t>
            </a:r>
          </a:p>
          <a:p>
            <a:pPr marL="0" indent="0">
              <a:buNone/>
            </a:pPr>
            <a:r>
              <a:rPr lang="en-US" sz="1800" dirty="0" smtClean="0"/>
              <a:t>	{</a:t>
            </a:r>
          </a:p>
          <a:p>
            <a:pPr marL="0" indent="0">
              <a:buNone/>
            </a:pPr>
            <a:r>
              <a:rPr lang="en-US" sz="1800" dirty="0" smtClean="0"/>
              <a:t>		unsigned long z;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DDRB = 0xFF			// PORTB is output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for (z=0; z&lt;=100000; z++)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{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	PORTB = 0x55;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	PORTB = 0xAA;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}</a:t>
            </a:r>
          </a:p>
          <a:p>
            <a:pPr marL="0" indent="0">
              <a:buNone/>
            </a:pPr>
            <a:r>
              <a:rPr lang="en-US" sz="1800" dirty="0" smtClean="0"/>
              <a:t>		while (1);				// Stay here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}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87641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 Delay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Ways to create in C language</a:t>
            </a:r>
          </a:p>
          <a:p>
            <a:pPr lvl="1"/>
            <a:r>
              <a:rPr lang="en-US" dirty="0" smtClean="0"/>
              <a:t>Using a loop</a:t>
            </a:r>
          </a:p>
          <a:p>
            <a:pPr lvl="1"/>
            <a:r>
              <a:rPr lang="en-US" dirty="0" smtClean="0"/>
              <a:t>Using HCS12 timers</a:t>
            </a:r>
          </a:p>
          <a:p>
            <a:pPr lvl="1"/>
            <a:r>
              <a:rPr lang="en-US" dirty="0" smtClean="0"/>
              <a:t>See more about timers in Chapter 9</a:t>
            </a:r>
          </a:p>
          <a:p>
            <a:r>
              <a:rPr lang="en-US" dirty="0" smtClean="0"/>
              <a:t>2 factors which affect the accuracy of the delay</a:t>
            </a:r>
          </a:p>
          <a:p>
            <a:pPr lvl="1"/>
            <a:r>
              <a:rPr lang="en-US" dirty="0" smtClean="0"/>
              <a:t>Crystal frequency</a:t>
            </a:r>
          </a:p>
          <a:p>
            <a:pPr lvl="1"/>
            <a:r>
              <a:rPr lang="en-US" dirty="0" smtClean="0"/>
              <a:t>The Compiler that is used</a:t>
            </a:r>
          </a:p>
          <a:p>
            <a:r>
              <a:rPr lang="en-US" dirty="0" smtClean="0"/>
              <a:t>As a result, the actual delay must be tested and adjusted accordingly</a:t>
            </a:r>
          </a:p>
          <a:p>
            <a:r>
              <a:rPr lang="en-US" dirty="0" smtClean="0"/>
              <a:t>Note the following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882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 program to toggle PORTB with 250 </a:t>
            </a:r>
            <a:r>
              <a:rPr lang="en-US" dirty="0" err="1" smtClean="0"/>
              <a:t>ms</a:t>
            </a:r>
            <a:r>
              <a:rPr lang="en-US" dirty="0" smtClean="0"/>
              <a:t> delay assuming 2 MHz clock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 smtClean="0"/>
              <a:t>#include &lt;mc9s12dp512.h&gt;				// supports PORTB declarations</a:t>
            </a:r>
          </a:p>
          <a:p>
            <a:pPr marL="0" indent="0">
              <a:buNone/>
            </a:pPr>
            <a:r>
              <a:rPr lang="en-US" sz="1800" dirty="0" smtClean="0"/>
              <a:t>Void </a:t>
            </a:r>
            <a:r>
              <a:rPr lang="en-US" sz="1800" dirty="0" err="1" smtClean="0"/>
              <a:t>MSDelay</a:t>
            </a:r>
            <a:r>
              <a:rPr lang="en-US" sz="1800" dirty="0" smtClean="0"/>
              <a:t> (unsigned integer);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void main (void)</a:t>
            </a:r>
          </a:p>
          <a:p>
            <a:pPr marL="0" indent="0">
              <a:buNone/>
            </a:pPr>
            <a:r>
              <a:rPr lang="en-US" sz="1800" dirty="0" smtClean="0"/>
              <a:t>	{</a:t>
            </a:r>
          </a:p>
          <a:p>
            <a:pPr marL="0" indent="0">
              <a:buNone/>
            </a:pPr>
            <a:r>
              <a:rPr lang="en-US" sz="1800" dirty="0" smtClean="0"/>
              <a:t>		DDRB = 0xFF;			// PORTB is output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while (1)				// repeat forever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{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	PORTB = 0x55;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	</a:t>
            </a:r>
            <a:r>
              <a:rPr lang="en-US" sz="1800" dirty="0" err="1" smtClean="0"/>
              <a:t>MSDelay</a:t>
            </a:r>
            <a:r>
              <a:rPr lang="en-US" sz="1800" dirty="0" smtClean="0"/>
              <a:t> (250);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	PORTB = 0xAA;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	</a:t>
            </a:r>
            <a:r>
              <a:rPr lang="en-US" sz="1800" dirty="0" smtClean="0"/>
              <a:t> </a:t>
            </a:r>
            <a:r>
              <a:rPr lang="en-US" sz="1800" dirty="0" err="1" smtClean="0"/>
              <a:t>MSDelay</a:t>
            </a:r>
            <a:r>
              <a:rPr lang="en-US" sz="1800" dirty="0" smtClean="0"/>
              <a:t> (250);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}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}					// continued next slide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83311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 program to toggle PORTB with 250 </a:t>
            </a:r>
            <a:r>
              <a:rPr lang="en-US" dirty="0" err="1" smtClean="0"/>
              <a:t>ms</a:t>
            </a:r>
            <a:r>
              <a:rPr lang="en-US" dirty="0" smtClean="0"/>
              <a:t> delay assuming 2 MHz clock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v</a:t>
            </a:r>
            <a:r>
              <a:rPr lang="en-US" sz="1800" dirty="0" smtClean="0"/>
              <a:t>oid </a:t>
            </a:r>
            <a:r>
              <a:rPr lang="en-US" sz="1800" dirty="0" err="1" smtClean="0"/>
              <a:t>MSDelay</a:t>
            </a:r>
            <a:r>
              <a:rPr lang="en-US" sz="1800" dirty="0" smtClean="0"/>
              <a:t> (unsigned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itime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{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unsigned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i</a:t>
            </a:r>
            <a:r>
              <a:rPr lang="en-US" sz="1800" dirty="0" smtClean="0"/>
              <a:t>; unsigned </a:t>
            </a:r>
            <a:r>
              <a:rPr lang="en-US" sz="1800" dirty="0" err="1" smtClean="0"/>
              <a:t>int</a:t>
            </a:r>
            <a:r>
              <a:rPr lang="en-US" sz="1800" dirty="0" smtClean="0"/>
              <a:t> j;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for (</a:t>
            </a:r>
            <a:r>
              <a:rPr lang="en-US" sz="1800" dirty="0" err="1" smtClean="0"/>
              <a:t>i</a:t>
            </a:r>
            <a:r>
              <a:rPr lang="en-US" sz="1800" dirty="0" smtClean="0"/>
              <a:t>=0; </a:t>
            </a:r>
            <a:r>
              <a:rPr lang="en-US" sz="1800" dirty="0" err="1" smtClean="0"/>
              <a:t>i</a:t>
            </a:r>
            <a:r>
              <a:rPr lang="en-US" sz="1800" dirty="0" smtClean="0"/>
              <a:t>&lt;</a:t>
            </a:r>
            <a:r>
              <a:rPr lang="en-US" sz="1800" dirty="0" err="1" smtClean="0"/>
              <a:t>itime</a:t>
            </a:r>
            <a:r>
              <a:rPr lang="en-US" sz="1800" dirty="0" smtClean="0"/>
              <a:t>; </a:t>
            </a:r>
            <a:r>
              <a:rPr lang="en-US" sz="1800" dirty="0" err="1" smtClean="0"/>
              <a:t>i</a:t>
            </a:r>
            <a:r>
              <a:rPr lang="en-US" sz="1800" dirty="0" smtClean="0"/>
              <a:t>++)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for (j=0; j&lt;331; </a:t>
            </a:r>
            <a:r>
              <a:rPr lang="en-US" sz="1800" dirty="0" err="1" smtClean="0"/>
              <a:t>j++</a:t>
            </a:r>
            <a:r>
              <a:rPr lang="en-US" sz="1800" dirty="0" smtClean="0"/>
              <a:t>);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}						// concludes example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98529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 program to toggle PORTA and PORTB with 250 </a:t>
            </a:r>
            <a:r>
              <a:rPr lang="en-US" dirty="0" err="1" smtClean="0"/>
              <a:t>ms</a:t>
            </a:r>
            <a:r>
              <a:rPr lang="en-US" dirty="0" smtClean="0"/>
              <a:t> delay assuming 2 MHz clock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/>
              <a:t>#include &lt;mc9s12dp512.h&gt;				// supports PORTB declarations</a:t>
            </a:r>
          </a:p>
          <a:p>
            <a:pPr marL="0" indent="0">
              <a:buNone/>
            </a:pPr>
            <a:r>
              <a:rPr lang="en-US" sz="1800" dirty="0" smtClean="0"/>
              <a:t>Void </a:t>
            </a:r>
            <a:r>
              <a:rPr lang="en-US" sz="1800" dirty="0" err="1" smtClean="0"/>
              <a:t>MSDelay</a:t>
            </a:r>
            <a:r>
              <a:rPr lang="en-US" sz="1800" dirty="0" smtClean="0"/>
              <a:t> (unsigned integer);</a:t>
            </a:r>
          </a:p>
          <a:p>
            <a:pPr marL="0" indent="0">
              <a:buNone/>
            </a:pPr>
            <a:r>
              <a:rPr lang="en-US" sz="1800" dirty="0" smtClean="0"/>
              <a:t>void main (void)</a:t>
            </a:r>
          </a:p>
          <a:p>
            <a:pPr marL="0" indent="0">
              <a:buNone/>
            </a:pPr>
            <a:r>
              <a:rPr lang="en-US" sz="1800" dirty="0" smtClean="0"/>
              <a:t>	{</a:t>
            </a:r>
          </a:p>
          <a:p>
            <a:pPr marL="0" indent="0">
              <a:buNone/>
            </a:pPr>
            <a:r>
              <a:rPr lang="en-US" sz="1800" dirty="0" smtClean="0"/>
              <a:t>		DDRB = 0xFF;			// DDRB is output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while (1)				// Loop forever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{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	PORTA = 0x55;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	PORTB = 0x55;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	</a:t>
            </a:r>
            <a:r>
              <a:rPr lang="en-US" sz="1800" dirty="0" err="1" smtClean="0"/>
              <a:t>MSDelay</a:t>
            </a:r>
            <a:r>
              <a:rPr lang="en-US" sz="1800" dirty="0" smtClean="0"/>
              <a:t> (250);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	PORTA = 0xFF;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	PORTB = 0xFF;	// continued next slide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99800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 program to toggle PORTA and PORTB with 250 </a:t>
            </a:r>
            <a:r>
              <a:rPr lang="en-US" dirty="0" err="1" smtClean="0"/>
              <a:t>ms</a:t>
            </a:r>
            <a:r>
              <a:rPr lang="en-US" dirty="0" smtClean="0"/>
              <a:t> delay assuming 2 MHz clock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				</a:t>
            </a:r>
            <a:r>
              <a:rPr lang="en-US" sz="1800" dirty="0" err="1" smtClean="0"/>
              <a:t>MSDelay</a:t>
            </a:r>
            <a:r>
              <a:rPr lang="en-US" sz="1800" dirty="0" smtClean="0"/>
              <a:t> (250);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}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}</a:t>
            </a:r>
          </a:p>
          <a:p>
            <a:pPr marL="0" indent="0">
              <a:buNone/>
            </a:pPr>
            <a:r>
              <a:rPr lang="en-US" sz="1800" dirty="0"/>
              <a:t>v</a:t>
            </a:r>
            <a:r>
              <a:rPr lang="en-US" sz="1800" dirty="0" smtClean="0"/>
              <a:t>oid </a:t>
            </a:r>
            <a:r>
              <a:rPr lang="en-US" sz="1800" dirty="0" err="1" smtClean="0"/>
              <a:t>MSDelay</a:t>
            </a:r>
            <a:r>
              <a:rPr lang="en-US" sz="1800" dirty="0" smtClean="0"/>
              <a:t> (unsigned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itime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{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unsigned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i</a:t>
            </a:r>
            <a:r>
              <a:rPr lang="en-US" sz="1800" dirty="0" smtClean="0"/>
              <a:t>; unsigned </a:t>
            </a:r>
            <a:r>
              <a:rPr lang="en-US" sz="1800" dirty="0" err="1" smtClean="0"/>
              <a:t>int</a:t>
            </a:r>
            <a:r>
              <a:rPr lang="en-US" sz="1800" dirty="0" smtClean="0"/>
              <a:t> j;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for (</a:t>
            </a:r>
            <a:r>
              <a:rPr lang="en-US" sz="1800" dirty="0" err="1" smtClean="0"/>
              <a:t>i</a:t>
            </a:r>
            <a:r>
              <a:rPr lang="en-US" sz="1800" dirty="0" smtClean="0"/>
              <a:t>=0;i&lt;</a:t>
            </a:r>
            <a:r>
              <a:rPr lang="en-US" sz="1800" dirty="0" err="1" smtClean="0"/>
              <a:t>itime;i</a:t>
            </a:r>
            <a:r>
              <a:rPr lang="en-US" sz="1800" dirty="0" smtClean="0"/>
              <a:t>++)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for (j=0;j&lt;331;j++);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}						// end of example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33228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Objectives for Chapter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C data types for the HCS12</a:t>
            </a:r>
          </a:p>
          <a:p>
            <a:r>
              <a:rPr lang="en-US" dirty="0" smtClean="0"/>
              <a:t>Code C programs for time delay and I/O operations</a:t>
            </a:r>
          </a:p>
          <a:p>
            <a:r>
              <a:rPr lang="en-US" dirty="0" smtClean="0"/>
              <a:t>Code C programs for I/O bit manipulation</a:t>
            </a:r>
          </a:p>
          <a:p>
            <a:r>
              <a:rPr lang="en-US" dirty="0" smtClean="0"/>
              <a:t>Code C programs for logic and arithmetic operations</a:t>
            </a:r>
          </a:p>
          <a:p>
            <a:r>
              <a:rPr lang="en-US" dirty="0" smtClean="0"/>
              <a:t>Code C programs for ASCII and BCD data conversion</a:t>
            </a:r>
          </a:p>
          <a:p>
            <a:r>
              <a:rPr lang="en-US" dirty="0" smtClean="0"/>
              <a:t>Code C programs for binary (hex) to decimal conversion</a:t>
            </a:r>
          </a:p>
          <a:p>
            <a:r>
              <a:rPr lang="en-US" dirty="0" smtClean="0"/>
              <a:t>Code C programs for data serialization</a:t>
            </a:r>
          </a:p>
          <a:p>
            <a:r>
              <a:rPr lang="en-US" dirty="0" smtClean="0"/>
              <a:t>Understand C compiler RAM and ROM allocation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508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 program to show the count from 00 to FF H on the LEDs connected to PORTA and PORTB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#include &lt;mc9s12dp512.h&gt;</a:t>
            </a:r>
          </a:p>
          <a:p>
            <a:pPr marL="0" indent="0">
              <a:buNone/>
            </a:pPr>
            <a:r>
              <a:rPr lang="en-US" sz="1800" dirty="0" smtClean="0"/>
              <a:t>#define LED PORTA</a:t>
            </a:r>
          </a:p>
          <a:p>
            <a:pPr marL="0" indent="0">
              <a:buNone/>
            </a:pPr>
            <a:r>
              <a:rPr lang="en-US" sz="1800" dirty="0"/>
              <a:t>v</a:t>
            </a:r>
            <a:r>
              <a:rPr lang="en-US" sz="1800" dirty="0" smtClean="0"/>
              <a:t>oid </a:t>
            </a:r>
            <a:r>
              <a:rPr lang="en-US" sz="1800" dirty="0" err="1" smtClean="0"/>
              <a:t>MSDelay</a:t>
            </a:r>
            <a:r>
              <a:rPr lang="en-US" sz="1800" dirty="0" smtClean="0"/>
              <a:t> (unsigned </a:t>
            </a:r>
            <a:r>
              <a:rPr lang="en-US" sz="1800" dirty="0" err="1" smtClean="0"/>
              <a:t>int</a:t>
            </a:r>
            <a:r>
              <a:rPr lang="en-US" sz="1800" dirty="0" smtClean="0"/>
              <a:t>);</a:t>
            </a:r>
          </a:p>
          <a:p>
            <a:pPr marL="0" indent="0">
              <a:buNone/>
            </a:pPr>
            <a:r>
              <a:rPr lang="en-US" sz="1800" dirty="0"/>
              <a:t>v</a:t>
            </a:r>
            <a:r>
              <a:rPr lang="en-US" sz="1800" dirty="0" smtClean="0"/>
              <a:t>oid main (void)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{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DDRB = 0xFF;				// PORTB is output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DDRA = 0xFF;				// PORTA is output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PORTB = 00;				// clear PORTB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LED = 0;					//clear PORTA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for (;;)					// loop forever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{				// continued on next slide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58393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 program to show the count from 00 to FF H on the LEDs connected to PORTA and PORTB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/>
              <a:t>				PORTB++;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	LED++;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	</a:t>
            </a:r>
            <a:r>
              <a:rPr lang="en-US" sz="1800" dirty="0" err="1" smtClean="0"/>
              <a:t>MSDelay</a:t>
            </a:r>
            <a:r>
              <a:rPr lang="en-US" sz="1800" dirty="0" smtClean="0"/>
              <a:t> (500);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}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}</a:t>
            </a:r>
          </a:p>
          <a:p>
            <a:pPr marL="0" indent="0">
              <a:buNone/>
            </a:pPr>
            <a:r>
              <a:rPr lang="en-US" sz="1800" dirty="0"/>
              <a:t>v</a:t>
            </a:r>
            <a:r>
              <a:rPr lang="en-US" sz="1800" dirty="0" smtClean="0"/>
              <a:t>oid </a:t>
            </a:r>
            <a:r>
              <a:rPr lang="en-US" sz="1800" dirty="0" err="1" smtClean="0"/>
              <a:t>MSDelay</a:t>
            </a:r>
            <a:r>
              <a:rPr lang="en-US" sz="1800" dirty="0" smtClean="0"/>
              <a:t> (unsigned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itime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{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unsigned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i</a:t>
            </a:r>
            <a:r>
              <a:rPr lang="en-US" sz="1800" dirty="0" smtClean="0"/>
              <a:t>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unsigned </a:t>
            </a:r>
            <a:r>
              <a:rPr lang="en-US" sz="1800" dirty="0" err="1" smtClean="0"/>
              <a:t>int</a:t>
            </a:r>
            <a:r>
              <a:rPr lang="en-US" sz="1800" dirty="0" smtClean="0"/>
              <a:t> j;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for (</a:t>
            </a:r>
            <a:r>
              <a:rPr lang="en-US" sz="1800" dirty="0" err="1" smtClean="0"/>
              <a:t>i</a:t>
            </a:r>
            <a:r>
              <a:rPr lang="en-US" sz="1800" dirty="0" smtClean="0"/>
              <a:t>=0; </a:t>
            </a:r>
            <a:r>
              <a:rPr lang="en-US" sz="1800" dirty="0" err="1" smtClean="0"/>
              <a:t>i</a:t>
            </a:r>
            <a:r>
              <a:rPr lang="en-US" sz="1800" dirty="0" smtClean="0"/>
              <a:t>&lt;</a:t>
            </a:r>
            <a:r>
              <a:rPr lang="en-US" sz="1800" dirty="0" err="1" smtClean="0"/>
              <a:t>itime;i</a:t>
            </a:r>
            <a:r>
              <a:rPr lang="en-US" sz="1800" dirty="0" smtClean="0"/>
              <a:t>++)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for (j=0; j&lt;331; </a:t>
            </a:r>
            <a:r>
              <a:rPr lang="en-US" sz="1800" dirty="0" err="1" smtClean="0"/>
              <a:t>j++</a:t>
            </a:r>
            <a:r>
              <a:rPr lang="en-US" sz="1800" dirty="0" smtClean="0"/>
              <a:t>);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32915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 program to get a byte of data from PORTB then wait ½ second and write it to PORTA, </a:t>
            </a:r>
            <a:r>
              <a:rPr lang="en-US" dirty="0" err="1" smtClean="0"/>
              <a:t>clk</a:t>
            </a:r>
            <a:r>
              <a:rPr lang="en-US" dirty="0" smtClean="0"/>
              <a:t> = 2MHz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/>
              <a:t>#include &lt;mc9s12dp512.h&gt;				// supports PORTB declarations</a:t>
            </a:r>
          </a:p>
          <a:p>
            <a:pPr marL="0" indent="0">
              <a:buNone/>
            </a:pPr>
            <a:r>
              <a:rPr lang="en-US" sz="1800" dirty="0" smtClean="0"/>
              <a:t>Void </a:t>
            </a:r>
            <a:r>
              <a:rPr lang="en-US" sz="1800" dirty="0" err="1" smtClean="0"/>
              <a:t>MSDelay</a:t>
            </a:r>
            <a:r>
              <a:rPr lang="en-US" sz="1800" dirty="0" smtClean="0"/>
              <a:t> (unsigned </a:t>
            </a:r>
            <a:r>
              <a:rPr lang="en-US" sz="1800" dirty="0" err="1" smtClean="0"/>
              <a:t>int</a:t>
            </a:r>
            <a:r>
              <a:rPr lang="en-US" sz="1800" dirty="0" smtClean="0"/>
              <a:t>);</a:t>
            </a:r>
          </a:p>
          <a:p>
            <a:pPr marL="0" indent="0">
              <a:buNone/>
            </a:pPr>
            <a:r>
              <a:rPr lang="en-US" sz="1800" dirty="0" smtClean="0"/>
              <a:t>void main (void)</a:t>
            </a:r>
          </a:p>
          <a:p>
            <a:pPr marL="0" indent="0">
              <a:buNone/>
            </a:pPr>
            <a:r>
              <a:rPr lang="en-US" sz="1800" dirty="0" smtClean="0"/>
              <a:t>	{</a:t>
            </a:r>
          </a:p>
          <a:p>
            <a:pPr marL="0" indent="0">
              <a:buNone/>
            </a:pPr>
            <a:r>
              <a:rPr lang="en-US" sz="1800" dirty="0" smtClean="0"/>
              <a:t>		unsigned char </a:t>
            </a:r>
            <a:r>
              <a:rPr lang="en-US" sz="1800" dirty="0" err="1" smtClean="0"/>
              <a:t>mybyte</a:t>
            </a:r>
            <a:r>
              <a:rPr lang="en-US" sz="1800" dirty="0" smtClean="0"/>
              <a:t>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DDRB = 0x00;			// PORTB is input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DDRA = 0xFF;			// PORTA is output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while (1)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{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	</a:t>
            </a:r>
            <a:r>
              <a:rPr lang="en-US" sz="1800" dirty="0" err="1" smtClean="0"/>
              <a:t>mybyte</a:t>
            </a:r>
            <a:r>
              <a:rPr lang="en-US" sz="1800" dirty="0" smtClean="0"/>
              <a:t> = PORTB;	// read byte from PORTB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	</a:t>
            </a:r>
            <a:r>
              <a:rPr lang="en-US" sz="1800" dirty="0" err="1" smtClean="0"/>
              <a:t>MSDelay</a:t>
            </a:r>
            <a:r>
              <a:rPr lang="en-US" sz="1800" dirty="0" smtClean="0"/>
              <a:t> (500);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	PORTA = </a:t>
            </a:r>
            <a:r>
              <a:rPr lang="en-US" sz="1800" dirty="0" err="1" smtClean="0"/>
              <a:t>mybyte</a:t>
            </a:r>
            <a:r>
              <a:rPr lang="en-US" sz="1800" dirty="0" smtClean="0"/>
              <a:t>;	// send it to PORTA continued on next slide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31646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 program to get a byte of data from PORTB then wait ½ second and write it to PORTA, </a:t>
            </a:r>
            <a:r>
              <a:rPr lang="en-US" dirty="0" err="1" smtClean="0"/>
              <a:t>clk</a:t>
            </a:r>
            <a:r>
              <a:rPr lang="en-US" dirty="0" smtClean="0"/>
              <a:t> = 2MHz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			}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}</a:t>
            </a:r>
          </a:p>
          <a:p>
            <a:pPr marL="0" indent="0">
              <a:buNone/>
            </a:pPr>
            <a:r>
              <a:rPr lang="en-US" sz="1800" dirty="0"/>
              <a:t>v</a:t>
            </a:r>
            <a:r>
              <a:rPr lang="en-US" sz="1800" dirty="0" smtClean="0"/>
              <a:t>oid </a:t>
            </a:r>
            <a:r>
              <a:rPr lang="en-US" sz="1800" dirty="0" err="1" smtClean="0"/>
              <a:t>MSDelay</a:t>
            </a:r>
            <a:r>
              <a:rPr lang="en-US" sz="1800" dirty="0" smtClean="0"/>
              <a:t> (unsigned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itime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{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unsigned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i</a:t>
            </a:r>
            <a:r>
              <a:rPr lang="en-US" sz="1800" dirty="0" smtClean="0"/>
              <a:t>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unsigned </a:t>
            </a:r>
            <a:r>
              <a:rPr lang="en-US" sz="1800" dirty="0" err="1" smtClean="0"/>
              <a:t>int</a:t>
            </a:r>
            <a:r>
              <a:rPr lang="en-US" sz="1800" dirty="0" smtClean="0"/>
              <a:t> j;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for (</a:t>
            </a:r>
            <a:r>
              <a:rPr lang="en-US" sz="1800" dirty="0" err="1" smtClean="0"/>
              <a:t>i</a:t>
            </a:r>
            <a:r>
              <a:rPr lang="en-US" sz="1800" dirty="0" smtClean="0"/>
              <a:t>=0; </a:t>
            </a:r>
            <a:r>
              <a:rPr lang="en-US" sz="1800" dirty="0" err="1" smtClean="0"/>
              <a:t>i</a:t>
            </a:r>
            <a:r>
              <a:rPr lang="en-US" sz="1800" dirty="0" smtClean="0"/>
              <a:t>&lt;</a:t>
            </a:r>
            <a:r>
              <a:rPr lang="en-US" sz="1800" dirty="0" err="1" smtClean="0"/>
              <a:t>itime;i</a:t>
            </a:r>
            <a:r>
              <a:rPr lang="en-US" sz="1800" dirty="0" smtClean="0"/>
              <a:t>++}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for (j=0;j&lt;331;j++);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71052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 program to read a byte from PORTB, if &lt; 100 send to PORTA else send to PORTK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/>
              <a:t>#include &lt;mc9s12dp512.h&gt;				// supports PORTB declarations</a:t>
            </a:r>
          </a:p>
          <a:p>
            <a:pPr marL="0" indent="0">
              <a:buNone/>
            </a:pPr>
            <a:r>
              <a:rPr lang="en-US" sz="1800" dirty="0" smtClean="0"/>
              <a:t>Void </a:t>
            </a:r>
            <a:r>
              <a:rPr lang="en-US" sz="1800" dirty="0" err="1" smtClean="0"/>
              <a:t>MSDelay</a:t>
            </a:r>
            <a:r>
              <a:rPr lang="en-US" sz="1800" dirty="0" smtClean="0"/>
              <a:t> (unsigned </a:t>
            </a:r>
            <a:r>
              <a:rPr lang="en-US" sz="1800" dirty="0" err="1" smtClean="0"/>
              <a:t>int</a:t>
            </a:r>
            <a:r>
              <a:rPr lang="en-US" sz="1800" dirty="0" smtClean="0"/>
              <a:t>);</a:t>
            </a:r>
          </a:p>
          <a:p>
            <a:pPr marL="0" indent="0">
              <a:buNone/>
            </a:pPr>
            <a:r>
              <a:rPr lang="en-US" sz="1800" dirty="0" smtClean="0"/>
              <a:t>void main (void)</a:t>
            </a:r>
          </a:p>
          <a:p>
            <a:pPr marL="0" indent="0">
              <a:buNone/>
            </a:pPr>
            <a:r>
              <a:rPr lang="en-US" sz="1800" dirty="0" smtClean="0"/>
              <a:t>	{</a:t>
            </a:r>
          </a:p>
          <a:p>
            <a:pPr marL="0" indent="0">
              <a:buNone/>
            </a:pPr>
            <a:r>
              <a:rPr lang="en-US" sz="1800" dirty="0" smtClean="0"/>
              <a:t>		unsigned char </a:t>
            </a:r>
            <a:r>
              <a:rPr lang="en-US" sz="1800" dirty="0" err="1" smtClean="0"/>
              <a:t>mybyte</a:t>
            </a:r>
            <a:r>
              <a:rPr lang="en-US" sz="1800" dirty="0" smtClean="0"/>
              <a:t>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DDRB = 0x00;			// PORTB is input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DDRA = 0xFF;			// PORTA is output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DDRK = 0xFF;			// PORTK is output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while (1)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{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	</a:t>
            </a:r>
            <a:r>
              <a:rPr lang="en-US" sz="1800" dirty="0" err="1" smtClean="0"/>
              <a:t>mybyte</a:t>
            </a:r>
            <a:r>
              <a:rPr lang="en-US" sz="1800" dirty="0" smtClean="0"/>
              <a:t> = PORTB	// read from PORTB</a:t>
            </a:r>
          </a:p>
          <a:p>
            <a:pPr marL="0" indent="0">
              <a:buNone/>
            </a:pPr>
            <a:r>
              <a:rPr lang="en-US" sz="1800" dirty="0" smtClean="0"/>
              <a:t>// Continued on next slide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374416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 program to read a byte from PORTB, if &lt; 100 send to PORTA else send to PORTK </a:t>
            </a:r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 smtClean="0"/>
              <a:t>				if (</a:t>
            </a:r>
            <a:r>
              <a:rPr lang="en-US" sz="1800" dirty="0" err="1" smtClean="0"/>
              <a:t>mybyte</a:t>
            </a:r>
            <a:r>
              <a:rPr lang="en-US" sz="1800" dirty="0" smtClean="0"/>
              <a:t> &lt; 100)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		PORTA = </a:t>
            </a:r>
            <a:r>
              <a:rPr lang="en-US" sz="1800" dirty="0" err="1" smtClean="0"/>
              <a:t>mybyte</a:t>
            </a:r>
            <a:r>
              <a:rPr lang="en-US" sz="1800" dirty="0" smtClean="0"/>
              <a:t>;	// first case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	else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		PORTK = </a:t>
            </a:r>
            <a:r>
              <a:rPr lang="en-US" sz="1800" dirty="0" err="1" smtClean="0"/>
              <a:t>mybyte</a:t>
            </a:r>
            <a:r>
              <a:rPr lang="en-US" sz="1800" dirty="0" smtClean="0"/>
              <a:t>;	// second case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	</a:t>
            </a:r>
            <a:r>
              <a:rPr lang="en-US" sz="1800" dirty="0" err="1" smtClean="0"/>
              <a:t>MSDelaty</a:t>
            </a:r>
            <a:r>
              <a:rPr lang="en-US" sz="1800" dirty="0" smtClean="0"/>
              <a:t> (250);		// delay 250 </a:t>
            </a:r>
            <a:r>
              <a:rPr lang="en-US" sz="1800" dirty="0" err="1" smtClean="0"/>
              <a:t>ms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}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}</a:t>
            </a:r>
          </a:p>
          <a:p>
            <a:pPr marL="0" indent="0">
              <a:buNone/>
            </a:pPr>
            <a:r>
              <a:rPr lang="en-US" sz="1800" dirty="0" smtClean="0"/>
              <a:t>void </a:t>
            </a:r>
            <a:r>
              <a:rPr lang="en-US" sz="1800" dirty="0" err="1" smtClean="0"/>
              <a:t>MSDelay</a:t>
            </a:r>
            <a:r>
              <a:rPr lang="en-US" sz="1800" dirty="0" smtClean="0"/>
              <a:t> (unsigned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itime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r>
              <a:rPr lang="en-US" sz="1800" dirty="0" smtClean="0"/>
              <a:t>	{</a:t>
            </a:r>
          </a:p>
          <a:p>
            <a:pPr marL="0" indent="0">
              <a:buNone/>
            </a:pPr>
            <a:r>
              <a:rPr lang="en-US" sz="1800" dirty="0" smtClean="0"/>
              <a:t>		unsigned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i</a:t>
            </a:r>
            <a:r>
              <a:rPr lang="en-US" sz="1800" dirty="0" smtClean="0"/>
              <a:t>;</a:t>
            </a:r>
          </a:p>
          <a:p>
            <a:pPr marL="0" indent="0">
              <a:buNone/>
            </a:pPr>
            <a:r>
              <a:rPr lang="en-US" sz="1800" dirty="0" smtClean="0"/>
              <a:t>		unsigned </a:t>
            </a:r>
            <a:r>
              <a:rPr lang="en-US" sz="1800" dirty="0" err="1" smtClean="0"/>
              <a:t>int</a:t>
            </a:r>
            <a:r>
              <a:rPr lang="en-US" sz="1800" dirty="0" smtClean="0"/>
              <a:t> j;</a:t>
            </a:r>
          </a:p>
          <a:p>
            <a:pPr marL="0" indent="0">
              <a:buNone/>
            </a:pPr>
            <a:r>
              <a:rPr lang="en-US" sz="1800" dirty="0" smtClean="0"/>
              <a:t>		for (</a:t>
            </a:r>
            <a:r>
              <a:rPr lang="en-US" sz="1800" dirty="0" err="1" smtClean="0"/>
              <a:t>i</a:t>
            </a:r>
            <a:r>
              <a:rPr lang="en-US" sz="1800" dirty="0" smtClean="0"/>
              <a:t>=0; </a:t>
            </a:r>
            <a:r>
              <a:rPr lang="en-US" sz="1800" dirty="0" err="1" smtClean="0"/>
              <a:t>i</a:t>
            </a:r>
            <a:r>
              <a:rPr lang="en-US" sz="1800" dirty="0" smtClean="0"/>
              <a:t>&lt;</a:t>
            </a:r>
            <a:r>
              <a:rPr lang="en-US" sz="1800" dirty="0" err="1" smtClean="0"/>
              <a:t>itime;i</a:t>
            </a:r>
            <a:r>
              <a:rPr lang="en-US" sz="1800" dirty="0" smtClean="0"/>
              <a:t>++}</a:t>
            </a:r>
          </a:p>
          <a:p>
            <a:pPr marL="0" indent="0">
              <a:buNone/>
            </a:pPr>
            <a:r>
              <a:rPr lang="en-US" sz="1800" dirty="0" smtClean="0"/>
              <a:t>			for (j=0;j&lt;331;j++);</a:t>
            </a:r>
          </a:p>
          <a:p>
            <a:pPr marL="0" indent="0">
              <a:buNone/>
            </a:pPr>
            <a:r>
              <a:rPr lang="en-US" sz="1800" dirty="0" smtClean="0"/>
              <a:t>	}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51265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 program to toggle Port A, B, and K continuously with 250 </a:t>
            </a:r>
            <a:r>
              <a:rPr lang="en-US" dirty="0" err="1" smtClean="0"/>
              <a:t>ms</a:t>
            </a:r>
            <a:r>
              <a:rPr lang="en-US" dirty="0" smtClean="0"/>
              <a:t> delay, </a:t>
            </a:r>
            <a:r>
              <a:rPr lang="en-US" dirty="0" err="1" smtClean="0"/>
              <a:t>clk</a:t>
            </a:r>
            <a:r>
              <a:rPr lang="en-US" dirty="0" smtClean="0"/>
              <a:t> is 250 MHz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/>
              <a:t>#include &lt;mc9s12dp512.h&gt;				// supports PORTB declarations</a:t>
            </a:r>
          </a:p>
          <a:p>
            <a:pPr marL="0" indent="0">
              <a:buNone/>
            </a:pPr>
            <a:r>
              <a:rPr lang="en-US" sz="1800" dirty="0" smtClean="0"/>
              <a:t>Void </a:t>
            </a:r>
            <a:r>
              <a:rPr lang="en-US" sz="1800" dirty="0" err="1" smtClean="0"/>
              <a:t>MSDelay</a:t>
            </a:r>
            <a:r>
              <a:rPr lang="en-US" sz="1800" dirty="0" smtClean="0"/>
              <a:t> (unsigned </a:t>
            </a:r>
            <a:r>
              <a:rPr lang="en-US" sz="1800" dirty="0" err="1" smtClean="0"/>
              <a:t>int</a:t>
            </a:r>
            <a:r>
              <a:rPr lang="en-US" sz="1800" dirty="0" smtClean="0"/>
              <a:t>);</a:t>
            </a:r>
          </a:p>
          <a:p>
            <a:pPr marL="0" indent="0">
              <a:buNone/>
            </a:pPr>
            <a:r>
              <a:rPr lang="en-US" sz="1800" dirty="0" smtClean="0"/>
              <a:t>void main (void)</a:t>
            </a:r>
          </a:p>
          <a:p>
            <a:pPr marL="0" indent="0">
              <a:buNone/>
            </a:pPr>
            <a:r>
              <a:rPr lang="en-US" sz="1800" dirty="0" smtClean="0"/>
              <a:t>	{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DDRA = 0xFF;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</a:t>
            </a:r>
            <a:r>
              <a:rPr lang="en-US" sz="1800" dirty="0" smtClean="0"/>
              <a:t> DDRB = 0xFF;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</a:t>
            </a:r>
            <a:r>
              <a:rPr lang="en-US" sz="1800" dirty="0" smtClean="0"/>
              <a:t> DDRK = 0xFF;			// PORTA, PORTB, &amp; PORTK are output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while (1)				// do it forever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{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	PORTA = 0x55;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	PORTB = 0x55;</a:t>
            </a:r>
          </a:p>
          <a:p>
            <a:pPr marL="0" indent="0">
              <a:buNone/>
            </a:pPr>
            <a:r>
              <a:rPr lang="en-US" sz="1800" dirty="0" smtClean="0"/>
              <a:t>				PORTK = 0x55;	// continued on next page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443806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 program to toggle Port A, B, and K continuously with 250 </a:t>
            </a:r>
            <a:r>
              <a:rPr lang="en-US" dirty="0" err="1" smtClean="0"/>
              <a:t>ms</a:t>
            </a:r>
            <a:r>
              <a:rPr lang="en-US" dirty="0" smtClean="0"/>
              <a:t> delay, </a:t>
            </a:r>
            <a:r>
              <a:rPr lang="en-US" dirty="0" err="1" smtClean="0"/>
              <a:t>clk</a:t>
            </a:r>
            <a:r>
              <a:rPr lang="en-US" dirty="0" smtClean="0"/>
              <a:t> is 250 MHz </a:t>
            </a:r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	</a:t>
            </a:r>
            <a:r>
              <a:rPr lang="en-US" sz="1800" dirty="0" err="1" smtClean="0"/>
              <a:t>MSDelay</a:t>
            </a:r>
            <a:r>
              <a:rPr lang="en-US" sz="1800" dirty="0" smtClean="0"/>
              <a:t> (250);		// 250 </a:t>
            </a:r>
            <a:r>
              <a:rPr lang="en-US" sz="1800" dirty="0" err="1" smtClean="0"/>
              <a:t>ms</a:t>
            </a:r>
            <a:r>
              <a:rPr lang="en-US" sz="1800" dirty="0" smtClean="0"/>
              <a:t> delay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	PORTA = 0xAA;	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	</a:t>
            </a:r>
            <a:r>
              <a:rPr lang="en-US" sz="1800" dirty="0" smtClean="0"/>
              <a:t>PORTA = 0xAA;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	</a:t>
            </a:r>
            <a:r>
              <a:rPr lang="en-US" sz="1800" dirty="0" smtClean="0"/>
              <a:t>PORTA = 0xAA;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	</a:t>
            </a:r>
            <a:r>
              <a:rPr lang="en-US" sz="1800" dirty="0" err="1" smtClean="0"/>
              <a:t>MSDelay</a:t>
            </a:r>
            <a:r>
              <a:rPr lang="en-US" sz="1800" dirty="0" smtClean="0"/>
              <a:t> (250);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}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}</a:t>
            </a:r>
          </a:p>
          <a:p>
            <a:pPr marL="0" indent="0">
              <a:buNone/>
            </a:pPr>
            <a:r>
              <a:rPr lang="en-US" sz="1800" dirty="0" smtClean="0"/>
              <a:t>void </a:t>
            </a:r>
            <a:r>
              <a:rPr lang="en-US" sz="1800" dirty="0" err="1" smtClean="0"/>
              <a:t>MSDelay</a:t>
            </a:r>
            <a:r>
              <a:rPr lang="en-US" sz="1800" dirty="0" smtClean="0"/>
              <a:t> (unsigned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itime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r>
              <a:rPr lang="en-US" sz="1800" dirty="0" smtClean="0"/>
              <a:t>	{</a:t>
            </a:r>
          </a:p>
          <a:p>
            <a:pPr marL="0" indent="0">
              <a:buNone/>
            </a:pPr>
            <a:r>
              <a:rPr lang="en-US" sz="1800" dirty="0" smtClean="0"/>
              <a:t>		unsigned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i</a:t>
            </a:r>
            <a:r>
              <a:rPr lang="en-US" sz="1800" dirty="0" smtClean="0"/>
              <a:t>;</a:t>
            </a:r>
          </a:p>
          <a:p>
            <a:pPr marL="0" indent="0">
              <a:buNone/>
            </a:pPr>
            <a:r>
              <a:rPr lang="en-US" sz="1800" dirty="0" smtClean="0"/>
              <a:t>		unsigned </a:t>
            </a:r>
            <a:r>
              <a:rPr lang="en-US" sz="1800" dirty="0" err="1" smtClean="0"/>
              <a:t>int</a:t>
            </a:r>
            <a:r>
              <a:rPr lang="en-US" sz="1800" dirty="0" smtClean="0"/>
              <a:t> j;</a:t>
            </a:r>
          </a:p>
          <a:p>
            <a:pPr marL="0" indent="0">
              <a:buNone/>
            </a:pPr>
            <a:r>
              <a:rPr lang="en-US" sz="1800" dirty="0" smtClean="0"/>
              <a:t>		for (</a:t>
            </a:r>
            <a:r>
              <a:rPr lang="en-US" sz="1800" dirty="0" err="1" smtClean="0"/>
              <a:t>i</a:t>
            </a:r>
            <a:r>
              <a:rPr lang="en-US" sz="1800" dirty="0" smtClean="0"/>
              <a:t>=0; </a:t>
            </a:r>
            <a:r>
              <a:rPr lang="en-US" sz="1800" dirty="0" err="1" smtClean="0"/>
              <a:t>i</a:t>
            </a:r>
            <a:r>
              <a:rPr lang="en-US" sz="1800" dirty="0" smtClean="0"/>
              <a:t>&lt;</a:t>
            </a:r>
            <a:r>
              <a:rPr lang="en-US" sz="1800" dirty="0" err="1" smtClean="0"/>
              <a:t>itime;i</a:t>
            </a:r>
            <a:r>
              <a:rPr lang="en-US" sz="1800" dirty="0" smtClean="0"/>
              <a:t>++}</a:t>
            </a:r>
          </a:p>
          <a:p>
            <a:pPr marL="0" indent="0">
              <a:buNone/>
            </a:pPr>
            <a:r>
              <a:rPr lang="en-US" sz="1800" dirty="0" smtClean="0"/>
              <a:t>			for (j=0;j&lt;331;j++);</a:t>
            </a:r>
          </a:p>
          <a:p>
            <a:pPr marL="0" indent="0">
              <a:buNone/>
            </a:pPr>
            <a:r>
              <a:rPr lang="en-US" sz="1800" smtClean="0"/>
              <a:t>	}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87899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program the HCS12 in 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Compilers produce hex files that we download into the ROM of the microcontroller.  </a:t>
            </a:r>
          </a:p>
          <a:p>
            <a:r>
              <a:rPr lang="en-US" dirty="0" smtClean="0"/>
              <a:t>The resulting file size is a main concern for </a:t>
            </a:r>
            <a:r>
              <a:rPr lang="en-US" dirty="0"/>
              <a:t>m</a:t>
            </a:r>
            <a:r>
              <a:rPr lang="en-US" dirty="0" smtClean="0"/>
              <a:t>icrocontroller programmers</a:t>
            </a:r>
          </a:p>
          <a:p>
            <a:pPr lvl="1"/>
            <a:r>
              <a:rPr lang="en-US" dirty="0" smtClean="0"/>
              <a:t>Limited on chip ROM</a:t>
            </a:r>
          </a:p>
          <a:p>
            <a:pPr lvl="1"/>
            <a:r>
              <a:rPr lang="en-US" dirty="0" smtClean="0"/>
              <a:t>Code space is limited to 512k</a:t>
            </a:r>
          </a:p>
          <a:p>
            <a:pPr lvl="1"/>
            <a:r>
              <a:rPr lang="en-US" dirty="0" smtClean="0"/>
              <a:t>Programming in assembly language takes up less space than C</a:t>
            </a:r>
          </a:p>
          <a:p>
            <a:r>
              <a:rPr lang="en-US" dirty="0" smtClean="0"/>
              <a:t>However…</a:t>
            </a:r>
          </a:p>
          <a:p>
            <a:pPr lvl="1"/>
            <a:r>
              <a:rPr lang="en-US" dirty="0" smtClean="0"/>
              <a:t>Easier and less time consuming programming in C</a:t>
            </a:r>
          </a:p>
          <a:p>
            <a:pPr lvl="1"/>
            <a:r>
              <a:rPr lang="en-US" dirty="0" smtClean="0"/>
              <a:t>C is easier to modify and update</a:t>
            </a:r>
          </a:p>
          <a:p>
            <a:pPr lvl="1"/>
            <a:r>
              <a:rPr lang="en-US" dirty="0" smtClean="0"/>
              <a:t>One can use code available in function libraries</a:t>
            </a:r>
          </a:p>
          <a:p>
            <a:pPr lvl="1"/>
            <a:r>
              <a:rPr lang="en-US" dirty="0" smtClean="0"/>
              <a:t>C code is more portable to other microcontrollers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513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 data types for the HCS12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3935394"/>
              </p:ext>
            </p:extLst>
          </p:nvPr>
        </p:nvGraphicFramePr>
        <p:xfrm>
          <a:off x="838200" y="1825625"/>
          <a:ext cx="10515600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180567382"/>
                    </a:ext>
                  </a:extLst>
                </a:gridCol>
                <a:gridCol w="1965960">
                  <a:extLst>
                    <a:ext uri="{9D8B030D-6E8A-4147-A177-3AD203B41FA5}">
                      <a16:colId xmlns:a16="http://schemas.microsoft.com/office/drawing/2014/main" val="1491629153"/>
                    </a:ext>
                  </a:extLst>
                </a:gridCol>
                <a:gridCol w="5044440">
                  <a:extLst>
                    <a:ext uri="{9D8B030D-6E8A-4147-A177-3AD203B41FA5}">
                      <a16:colId xmlns:a16="http://schemas.microsoft.com/office/drawing/2014/main" val="1501208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Size in 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 Range/Usage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306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Unsigned</a:t>
                      </a:r>
                      <a:r>
                        <a:rPr lang="en-US" baseline="0" dirty="0" smtClean="0"/>
                        <a:t> 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to 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52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-128 to +127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791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Unsigned </a:t>
                      </a:r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to 65,535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30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-32,768 to +32,767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579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Unsigned</a:t>
                      </a:r>
                      <a:r>
                        <a:rPr lang="en-US" baseline="0" dirty="0" smtClean="0"/>
                        <a:t> short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 to 65,535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530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-32,768 to +32,767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875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Unsigned short 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to 16,777,215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235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Short 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-8,388,608 to +8,388,607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23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Unsigned 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to 4,294,967,295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0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-2,147,483,648 to +2,147,483,647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748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058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Some comments about unsigned char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 data type is most natural type for many applications.</a:t>
            </a:r>
          </a:p>
          <a:p>
            <a:r>
              <a:rPr lang="en-US" dirty="0" smtClean="0"/>
              <a:t>Unsigned character type is one of the most used in HCS12 programming</a:t>
            </a:r>
          </a:p>
          <a:p>
            <a:r>
              <a:rPr lang="en-US" dirty="0" smtClean="0"/>
              <a:t>C compilers default to character type unless keyword “unsigned” is used</a:t>
            </a:r>
          </a:p>
          <a:p>
            <a:r>
              <a:rPr lang="en-US" dirty="0" smtClean="0"/>
              <a:t>Programmers should use unsigned character over other data types whenever possible</a:t>
            </a:r>
          </a:p>
          <a:p>
            <a:r>
              <a:rPr lang="en-US" dirty="0" smtClean="0"/>
              <a:t>Note the following example</a:t>
            </a:r>
          </a:p>
        </p:txBody>
      </p:sp>
    </p:spTree>
    <p:extLst>
      <p:ext uri="{BB962C8B-B14F-4D97-AF65-F5344CB8AC3E}">
        <p14:creationId xmlns:p14="http://schemas.microsoft.com/office/powerpoint/2010/main" val="3373788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C code to send values 00 – FF to PORTB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#include &lt;mc9s12dp512.h&gt;			// for DDRB and PORTB declarations</a:t>
            </a:r>
          </a:p>
          <a:p>
            <a:pPr marL="0" indent="0">
              <a:buNone/>
            </a:pPr>
            <a:r>
              <a:rPr lang="en-US" sz="1800" dirty="0" smtClean="0"/>
              <a:t>void main(void)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{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unsigned char z;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DDRB = 0xFF;		// PORTB is output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for (z=0;z&lt;=255;z++)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PORTB = z;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while (1);			// needed if running in hardware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61056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 program to send ASCII to PORTB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#include &lt;mc9s12dp512.h&gt;				// Port B declarations</a:t>
            </a:r>
          </a:p>
          <a:p>
            <a:pPr marL="0" indent="0">
              <a:buNone/>
            </a:pPr>
            <a:r>
              <a:rPr lang="en-US" sz="1800" dirty="0" smtClean="0"/>
              <a:t>void main (void)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{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unsigned char </a:t>
            </a:r>
            <a:r>
              <a:rPr lang="en-US" sz="1800" dirty="0" err="1" smtClean="0"/>
              <a:t>mynum</a:t>
            </a:r>
            <a:r>
              <a:rPr lang="en-US" sz="1800" dirty="0" smtClean="0"/>
              <a:t>[ ] = “0123456789ABCD”;	// ASCII string in RAM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unsigned char z;			// counter</a:t>
            </a:r>
          </a:p>
          <a:p>
            <a:pPr marL="0" indent="0">
              <a:buNone/>
            </a:pPr>
            <a:r>
              <a:rPr lang="en-US" sz="1800" dirty="0" smtClean="0"/>
              <a:t>		DDRB = 0xFF;			// Port B is output</a:t>
            </a:r>
          </a:p>
          <a:p>
            <a:pPr marL="0" indent="0">
              <a:buNone/>
            </a:pPr>
            <a:r>
              <a:rPr lang="en-US" sz="1800" dirty="0" smtClean="0"/>
              <a:t>		for (z=0; z&lt;10; z++)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PORTB = </a:t>
            </a:r>
            <a:r>
              <a:rPr lang="en-US" sz="1800" dirty="0" err="1" smtClean="0"/>
              <a:t>mynum</a:t>
            </a:r>
            <a:r>
              <a:rPr lang="en-US" sz="1800" dirty="0" smtClean="0"/>
              <a:t>[z];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while (1);				// stay here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6997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to toggle PORTB forever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#include &lt;mc9s12dp512				// for PORTB declarations</a:t>
            </a:r>
          </a:p>
          <a:p>
            <a:pPr marL="0" indent="0">
              <a:buNone/>
            </a:pPr>
            <a:r>
              <a:rPr lang="en-US" sz="1800" dirty="0"/>
              <a:t>v</a:t>
            </a:r>
            <a:r>
              <a:rPr lang="en-US" sz="1800" dirty="0" smtClean="0"/>
              <a:t>oid main(void)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{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DDRB = 0xFF			// PORTB is output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for (;;)				// Loop forever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{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	PORTB = 0x55;	// 0x declares hex data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	PORTB = 0xAA;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}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}  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19559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Signed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 bit data type representing signed 7 bit numbers</a:t>
            </a:r>
          </a:p>
          <a:p>
            <a:r>
              <a:rPr lang="en-US" dirty="0" smtClean="0"/>
              <a:t>MSB contains sign, if 0 then positive, if 1 then negative</a:t>
            </a:r>
          </a:p>
          <a:p>
            <a:r>
              <a:rPr lang="en-US" dirty="0" smtClean="0"/>
              <a:t>Values -128 to +127 may be represented</a:t>
            </a:r>
          </a:p>
          <a:p>
            <a:r>
              <a:rPr lang="en-US" dirty="0" smtClean="0"/>
              <a:t>Must be used when we are dealing with any data that may take on a value in the above range</a:t>
            </a:r>
          </a:p>
          <a:p>
            <a:r>
              <a:rPr lang="en-US" dirty="0" smtClean="0"/>
              <a:t>This the default character data type</a:t>
            </a:r>
          </a:p>
          <a:p>
            <a:r>
              <a:rPr lang="en-US" dirty="0" smtClean="0"/>
              <a:t>Note the following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396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863</Words>
  <Application>Microsoft Office PowerPoint</Application>
  <PresentationFormat>Widescreen</PresentationFormat>
  <Paragraphs>314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Chapter 7</vt:lpstr>
      <vt:lpstr>Objectives for Chapter 7</vt:lpstr>
      <vt:lpstr>Why program the HCS12 in C?</vt:lpstr>
      <vt:lpstr>C data types for the HCS12</vt:lpstr>
      <vt:lpstr>Some comments about unsigned char</vt:lpstr>
      <vt:lpstr>Example C code to send values 00 – FF to PORTB</vt:lpstr>
      <vt:lpstr>C program to send ASCII to PORTB</vt:lpstr>
      <vt:lpstr>Program to toggle PORTB forever</vt:lpstr>
      <vt:lpstr>Signed Characters</vt:lpstr>
      <vt:lpstr>C program to send -4 to +4 to PORTB</vt:lpstr>
      <vt:lpstr>Unsigned integer</vt:lpstr>
      <vt:lpstr>C program to toggle all bits of PORTB 50,000 times</vt:lpstr>
      <vt:lpstr>Signed integer and other data types</vt:lpstr>
      <vt:lpstr>C program to toggle all bits of PORTB 100,000 times</vt:lpstr>
      <vt:lpstr>Time Delay</vt:lpstr>
      <vt:lpstr>C program to toggle PORTB with 250 ms delay assuming 2 MHz clock</vt:lpstr>
      <vt:lpstr>C program to toggle PORTB with 250 ms delay assuming 2 MHz clock continued</vt:lpstr>
      <vt:lpstr>C program to toggle PORTA and PORTB with 250 ms delay assuming 2 MHz clock</vt:lpstr>
      <vt:lpstr>C program to toggle PORTA and PORTB with 250 ms delay assuming 2 MHz clock cont.</vt:lpstr>
      <vt:lpstr>C program to show the count from 00 to FF H on the LEDs connected to PORTA and PORTB</vt:lpstr>
      <vt:lpstr>C program to show the count from 00 to FF H on the LEDs connected to PORTA and PORTB cont.</vt:lpstr>
      <vt:lpstr>C program to get a byte of data from PORTB then wait ½ second and write it to PORTA, clk = 2MHz</vt:lpstr>
      <vt:lpstr>C program to get a byte of data from PORTB then wait ½ second and write it to PORTA, clk = 2MHz continued</vt:lpstr>
      <vt:lpstr>C program to read a byte from PORTB, if &lt; 100 send to PORTA else send to PORTK</vt:lpstr>
      <vt:lpstr>C program to read a byte from PORTB, if &lt; 100 send to PORTA else send to PORTK cont</vt:lpstr>
      <vt:lpstr>C program to toggle Port A, B, and K continuously with 250 ms delay, clk is 250 MHz</vt:lpstr>
      <vt:lpstr>C program to toggle Port A, B, and K continuously with 250 ms delay, clk is 250 MHz cont</vt:lpstr>
    </vt:vector>
  </TitlesOfParts>
  <Company>PSU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</dc:title>
  <dc:creator>ETECH</dc:creator>
  <cp:lastModifiedBy>ETECH</cp:lastModifiedBy>
  <cp:revision>43</cp:revision>
  <dcterms:created xsi:type="dcterms:W3CDTF">2016-11-27T16:55:58Z</dcterms:created>
  <dcterms:modified xsi:type="dcterms:W3CDTF">2016-11-28T02:18:31Z</dcterms:modified>
</cp:coreProperties>
</file>