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23" d="100"/>
          <a:sy n="123" d="100"/>
        </p:scale>
        <p:origin x="-114" y="-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D1EC-BF29-4700-B429-AAE10633C19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AAFA-031C-4374-8DB4-5555A629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2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D1EC-BF29-4700-B429-AAE10633C19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AAFA-031C-4374-8DB4-5555A629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D1EC-BF29-4700-B429-AAE10633C19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AAFA-031C-4374-8DB4-5555A629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D1EC-BF29-4700-B429-AAE10633C19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AAFA-031C-4374-8DB4-5555A629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D1EC-BF29-4700-B429-AAE10633C19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AAFA-031C-4374-8DB4-5555A629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D1EC-BF29-4700-B429-AAE10633C19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AAFA-031C-4374-8DB4-5555A629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5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D1EC-BF29-4700-B429-AAE10633C19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AAFA-031C-4374-8DB4-5555A629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0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D1EC-BF29-4700-B429-AAE10633C19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AAFA-031C-4374-8DB4-5555A629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9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D1EC-BF29-4700-B429-AAE10633C19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AAFA-031C-4374-8DB4-5555A629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D1EC-BF29-4700-B429-AAE10633C19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AAFA-031C-4374-8DB4-5555A629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D1EC-BF29-4700-B429-AAE10633C19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1AAFA-031C-4374-8DB4-5555A629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D1EC-BF29-4700-B429-AAE10633C19E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1AAFA-031C-4374-8DB4-5555A629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2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7.4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 bit manipulation and data serialization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6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monitor enable pin and conditionally write to Port 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		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</a:t>
            </a:r>
            <a:r>
              <a:rPr lang="en-US" sz="1800" dirty="0" err="1" smtClean="0"/>
              <a:t>LCCData</a:t>
            </a:r>
            <a:r>
              <a:rPr lang="en-US" sz="1800" dirty="0" smtClean="0"/>
              <a:t> = message [z];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</a:t>
            </a:r>
            <a:r>
              <a:rPr lang="en-US" sz="1800" dirty="0" err="1" smtClean="0"/>
              <a:t>En</a:t>
            </a:r>
            <a:r>
              <a:rPr lang="en-US" sz="1800" dirty="0" smtClean="0"/>
              <a:t> = 1			// high to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</a:t>
            </a:r>
            <a:r>
              <a:rPr lang="en-US" sz="1800" dirty="0" err="1" smtClean="0"/>
              <a:t>En</a:t>
            </a:r>
            <a:r>
              <a:rPr lang="en-US" sz="1800" dirty="0" smtClean="0"/>
              <a:t> = 0			// low pulse latches data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while (1)					// hang out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}						// 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914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serialize $44 via PB0 LSB first by shifting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</a:t>
            </a:r>
          </a:p>
          <a:p>
            <a:pPr marL="0" indent="0">
              <a:buNone/>
            </a:pPr>
            <a:r>
              <a:rPr lang="en-US" sz="1800" dirty="0" smtClean="0"/>
              <a:t>#define PB0 PORTB_BIT0</a:t>
            </a:r>
          </a:p>
          <a:p>
            <a:pPr marL="0" indent="0">
              <a:buNone/>
            </a:pPr>
            <a:r>
              <a:rPr lang="en-US" sz="1800" dirty="0" smtClean="0"/>
              <a:t>void main(void)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char </a:t>
            </a:r>
            <a:r>
              <a:rPr lang="en-US" sz="1800" dirty="0" err="1" smtClean="0"/>
              <a:t>conbyte</a:t>
            </a:r>
            <a:r>
              <a:rPr lang="en-US" sz="1800" dirty="0" smtClean="0"/>
              <a:t> = 0x44;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char </a:t>
            </a:r>
            <a:r>
              <a:rPr lang="en-US" sz="1800" dirty="0" err="1" smtClean="0"/>
              <a:t>regALSB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char x;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err="1" smtClean="0"/>
              <a:t>regALSB</a:t>
            </a:r>
            <a:r>
              <a:rPr lang="en-US" sz="1800" dirty="0" smtClean="0"/>
              <a:t> = </a:t>
            </a:r>
            <a:r>
              <a:rPr lang="en-US" sz="1800" dirty="0" err="1" smtClean="0"/>
              <a:t>conbyte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DDRB_BIT0 = 1;					// PBO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(x=0;x&lt;8;x++)</a:t>
            </a:r>
          </a:p>
          <a:p>
            <a:pPr marL="0" indent="0">
              <a:buNone/>
            </a:pPr>
            <a:r>
              <a:rPr lang="en-US" sz="1800" dirty="0" smtClean="0"/>
              <a:t>// continued next slide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087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serialize $44 via PB0 LSB first by shifting right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		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PB0 = </a:t>
            </a:r>
            <a:r>
              <a:rPr lang="en-US" sz="1800" dirty="0" err="1" smtClean="0"/>
              <a:t>regALSB</a:t>
            </a:r>
            <a:r>
              <a:rPr lang="en-US" sz="1800" dirty="0" smtClean="0"/>
              <a:t> &amp; 0x01;		// send next bit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</a:t>
            </a:r>
            <a:r>
              <a:rPr lang="en-US" sz="1800" dirty="0" err="1" smtClean="0"/>
              <a:t>regALSB</a:t>
            </a:r>
            <a:r>
              <a:rPr lang="en-US" sz="1800" dirty="0" smtClean="0"/>
              <a:t> </a:t>
            </a:r>
            <a:r>
              <a:rPr lang="en-US" sz="1800" dirty="0" smtClean="0"/>
              <a:t>=</a:t>
            </a:r>
            <a:r>
              <a:rPr lang="en-US" sz="1800" dirty="0" err="1" smtClean="0"/>
              <a:t>regASLB</a:t>
            </a:r>
            <a:r>
              <a:rPr lang="en-US" sz="1800" dirty="0" smtClean="0"/>
              <a:t> &gt;&gt; 1;		// shift right 1 bit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								// end of program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4406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serially output $88 MSB first via PB0 by shifting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#include &lt;mc9s12dp512.h&gt;</a:t>
            </a:r>
          </a:p>
          <a:p>
            <a:pPr marL="0" indent="0">
              <a:buNone/>
            </a:pPr>
            <a:r>
              <a:rPr lang="en-US" sz="1800" dirty="0"/>
              <a:t>#define PB0 PORTB_BIT0</a:t>
            </a:r>
          </a:p>
          <a:p>
            <a:pPr marL="0" indent="0">
              <a:buNone/>
            </a:pPr>
            <a:r>
              <a:rPr lang="en-US" sz="1800" dirty="0"/>
              <a:t>void main(void)</a:t>
            </a:r>
          </a:p>
          <a:p>
            <a:pPr marL="0" indent="0">
              <a:buNone/>
            </a:pPr>
            <a:r>
              <a:rPr lang="en-US" sz="1800" dirty="0"/>
              <a:t>	{</a:t>
            </a:r>
          </a:p>
          <a:p>
            <a:pPr marL="0" indent="0">
              <a:buNone/>
            </a:pPr>
            <a:r>
              <a:rPr lang="en-US" sz="1800" dirty="0"/>
              <a:t>		unsigned char </a:t>
            </a:r>
            <a:r>
              <a:rPr lang="en-US" sz="1800" dirty="0" err="1"/>
              <a:t>conbyte</a:t>
            </a:r>
            <a:r>
              <a:rPr lang="en-US" sz="1800" dirty="0"/>
              <a:t> = </a:t>
            </a:r>
            <a:r>
              <a:rPr lang="en-US" sz="1800" dirty="0" smtClean="0"/>
              <a:t>0x88;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unsigned char </a:t>
            </a:r>
            <a:r>
              <a:rPr lang="en-US" sz="1800" dirty="0" err="1" smtClean="0"/>
              <a:t>regAMSB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	unsigned char x;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err="1" smtClean="0"/>
              <a:t>regAMSB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conbyte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		DDRB_BIT0 = 1;					// PBO is output</a:t>
            </a:r>
          </a:p>
          <a:p>
            <a:pPr marL="0" indent="0">
              <a:buNone/>
            </a:pPr>
            <a:r>
              <a:rPr lang="en-US" sz="1800" dirty="0"/>
              <a:t>		for (x=0;x&lt;8;x++)</a:t>
            </a:r>
          </a:p>
          <a:p>
            <a:pPr marL="0" indent="0">
              <a:buNone/>
            </a:pPr>
            <a:r>
              <a:rPr lang="en-US" sz="1800" dirty="0"/>
              <a:t>// continued next slide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908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 program to serially output $88 MSB first via PB0 by shifting </a:t>
            </a:r>
            <a:r>
              <a:rPr lang="en-US" dirty="0" smtClean="0"/>
              <a:t>left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			{</a:t>
            </a:r>
          </a:p>
          <a:p>
            <a:pPr marL="0" indent="0">
              <a:buNone/>
            </a:pPr>
            <a:r>
              <a:rPr lang="en-US" sz="1800" dirty="0"/>
              <a:t>					PB0 = (</a:t>
            </a:r>
            <a:r>
              <a:rPr lang="en-US" sz="1800" dirty="0" err="1" smtClean="0"/>
              <a:t>regAMSB</a:t>
            </a:r>
            <a:r>
              <a:rPr lang="en-US" sz="1800" dirty="0" smtClean="0"/>
              <a:t> &gt;&gt; 7)  &amp; 0x01;</a:t>
            </a:r>
            <a:r>
              <a:rPr lang="en-US" sz="1800" dirty="0"/>
              <a:t>	// send next bit</a:t>
            </a:r>
          </a:p>
          <a:p>
            <a:pPr marL="0" indent="0">
              <a:buNone/>
            </a:pPr>
            <a:r>
              <a:rPr lang="en-US" sz="1800" dirty="0"/>
              <a:t>					</a:t>
            </a:r>
            <a:r>
              <a:rPr lang="en-US" sz="1800" dirty="0" err="1" smtClean="0"/>
              <a:t>regAMSB</a:t>
            </a:r>
            <a:r>
              <a:rPr lang="en-US" sz="1800" dirty="0" smtClean="0"/>
              <a:t> </a:t>
            </a:r>
            <a:r>
              <a:rPr lang="en-US" sz="1800" dirty="0"/>
              <a:t>=</a:t>
            </a:r>
            <a:r>
              <a:rPr lang="en-US" sz="1800" dirty="0" err="1"/>
              <a:t>regASLB</a:t>
            </a:r>
            <a:r>
              <a:rPr lang="en-US" sz="1800" dirty="0"/>
              <a:t> </a:t>
            </a:r>
            <a:r>
              <a:rPr lang="en-US" sz="1800" dirty="0" smtClean="0"/>
              <a:t>&lt;&lt; </a:t>
            </a:r>
            <a:r>
              <a:rPr lang="en-US" sz="1800" dirty="0"/>
              <a:t>1;		// s</a:t>
            </a:r>
            <a:r>
              <a:rPr lang="en-US" sz="1800" dirty="0" smtClean="0"/>
              <a:t>hift left </a:t>
            </a:r>
            <a:r>
              <a:rPr lang="en-US" sz="1800" dirty="0"/>
              <a:t>1 bit</a:t>
            </a:r>
          </a:p>
          <a:p>
            <a:pPr marL="0" indent="0">
              <a:buNone/>
            </a:pPr>
            <a:r>
              <a:rPr lang="en-US" sz="1800" dirty="0"/>
              <a:t>				}</a:t>
            </a:r>
          </a:p>
          <a:p>
            <a:pPr marL="0" indent="0">
              <a:buNone/>
            </a:pPr>
            <a:r>
              <a:rPr lang="en-US" sz="1800" dirty="0"/>
              <a:t>	}								// end of program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146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read a byte from PB0 LSB first and write to Port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#include &lt;mc9s12dp512.h&gt;</a:t>
            </a:r>
          </a:p>
          <a:p>
            <a:pPr marL="0" indent="0">
              <a:buNone/>
            </a:pPr>
            <a:r>
              <a:rPr lang="en-US" sz="1800" dirty="0"/>
              <a:t>#define PB0 PORTB_BIT0</a:t>
            </a:r>
          </a:p>
          <a:p>
            <a:pPr marL="0" indent="0">
              <a:buNone/>
            </a:pPr>
            <a:r>
              <a:rPr lang="en-US" sz="1800" dirty="0"/>
              <a:t>void main(void)</a:t>
            </a:r>
          </a:p>
          <a:p>
            <a:pPr marL="0" indent="0">
              <a:buNone/>
            </a:pPr>
            <a:r>
              <a:rPr lang="en-US" sz="1800" dirty="0"/>
              <a:t>	{</a:t>
            </a:r>
          </a:p>
          <a:p>
            <a:pPr marL="0" indent="0">
              <a:buNone/>
            </a:pPr>
            <a:r>
              <a:rPr lang="en-US" sz="1800" dirty="0"/>
              <a:t>		unsigned char </a:t>
            </a:r>
            <a:r>
              <a:rPr lang="en-US" sz="1800" dirty="0" smtClean="0"/>
              <a:t>temp;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unsigned char </a:t>
            </a:r>
            <a:r>
              <a:rPr lang="en-US" sz="1800" dirty="0" smtClean="0"/>
              <a:t>REGA = 0;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unsigned char </a:t>
            </a:r>
            <a:r>
              <a:rPr lang="en-US" sz="1800" dirty="0" smtClean="0"/>
              <a:t>x;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DDRB_BIT0 = </a:t>
            </a:r>
            <a:r>
              <a:rPr lang="en-US" sz="1800" dirty="0" smtClean="0"/>
              <a:t>0;					// </a:t>
            </a:r>
            <a:r>
              <a:rPr lang="en-US" sz="1800" dirty="0"/>
              <a:t>PBO is </a:t>
            </a:r>
            <a:r>
              <a:rPr lang="en-US" sz="1800" dirty="0" smtClean="0"/>
              <a:t>input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/>
              <a:t> </a:t>
            </a:r>
            <a:r>
              <a:rPr lang="en-US" sz="1800" dirty="0" smtClean="0"/>
              <a:t>DDRA </a:t>
            </a:r>
            <a:r>
              <a:rPr lang="en-US" sz="1800" dirty="0"/>
              <a:t>= 0xFF</a:t>
            </a:r>
            <a:r>
              <a:rPr lang="en-US" sz="1800" dirty="0" smtClean="0"/>
              <a:t>;					// PORTA is output				for </a:t>
            </a:r>
            <a:r>
              <a:rPr lang="en-US" sz="1800" dirty="0"/>
              <a:t>(x=0;x&lt;8;x++)</a:t>
            </a:r>
          </a:p>
          <a:p>
            <a:pPr marL="0" indent="0">
              <a:buNone/>
            </a:pPr>
            <a:r>
              <a:rPr lang="en-US" sz="1800" dirty="0"/>
              <a:t>// continued next slide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970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 program to read a byte from PB0 LSB first and write to Port </a:t>
            </a:r>
            <a:r>
              <a:rPr lang="en-US" dirty="0" smtClean="0"/>
              <a:t>A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	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temp = PB0;			// read first bit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temp = temp &amp; 0x01;		// mask unused bits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temp &lt;&lt; 7;			// shift left into MSB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REGA = REGA | temp;		// give bit value to REGA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REGA = REGA &gt;&gt; 1;			// shift right to save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PORTA = REGA;					// display on Port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							// end of program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962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 program to read a byte from PB0 </a:t>
            </a:r>
            <a:r>
              <a:rPr lang="en-US" dirty="0" smtClean="0"/>
              <a:t>MSB </a:t>
            </a:r>
            <a:r>
              <a:rPr lang="en-US" dirty="0"/>
              <a:t>first and write to Port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#include &lt;mc9s12dp512.h&gt;</a:t>
            </a:r>
          </a:p>
          <a:p>
            <a:pPr marL="0" indent="0">
              <a:buNone/>
            </a:pPr>
            <a:r>
              <a:rPr lang="en-US" sz="1800" dirty="0"/>
              <a:t>#define PB0 PORTB_BIT0</a:t>
            </a:r>
          </a:p>
          <a:p>
            <a:pPr marL="0" indent="0">
              <a:buNone/>
            </a:pPr>
            <a:r>
              <a:rPr lang="en-US" sz="1800" dirty="0"/>
              <a:t>void main(void)</a:t>
            </a:r>
          </a:p>
          <a:p>
            <a:pPr marL="0" indent="0">
              <a:buNone/>
            </a:pPr>
            <a:r>
              <a:rPr lang="en-US" sz="1800" dirty="0"/>
              <a:t>	{</a:t>
            </a:r>
          </a:p>
          <a:p>
            <a:pPr marL="0" indent="0">
              <a:buNone/>
            </a:pPr>
            <a:r>
              <a:rPr lang="en-US" sz="1800" dirty="0"/>
              <a:t>		unsigned char temp;</a:t>
            </a:r>
          </a:p>
          <a:p>
            <a:pPr marL="0" indent="0">
              <a:buNone/>
            </a:pPr>
            <a:r>
              <a:rPr lang="en-US" sz="1800" dirty="0"/>
              <a:t>		unsigned char </a:t>
            </a:r>
            <a:r>
              <a:rPr lang="en-US" sz="1800" dirty="0" smtClean="0"/>
              <a:t>REGA </a:t>
            </a:r>
            <a:r>
              <a:rPr lang="en-US" sz="1800" dirty="0"/>
              <a:t>= 0;</a:t>
            </a:r>
          </a:p>
          <a:p>
            <a:pPr marL="0" indent="0">
              <a:buNone/>
            </a:pPr>
            <a:r>
              <a:rPr lang="en-US" sz="1800" dirty="0"/>
              <a:t>		unsigned char x;</a:t>
            </a:r>
          </a:p>
          <a:p>
            <a:pPr marL="0" indent="0">
              <a:buNone/>
            </a:pPr>
            <a:r>
              <a:rPr lang="en-US" sz="1800" dirty="0"/>
              <a:t>		DDRB_BIT0 = 0;					// PBO is input</a:t>
            </a:r>
          </a:p>
          <a:p>
            <a:pPr marL="0" indent="0">
              <a:buNone/>
            </a:pPr>
            <a:r>
              <a:rPr lang="en-US" sz="1800" dirty="0"/>
              <a:t>		 DDRA = 0xFF;					// PORTA is output			</a:t>
            </a:r>
            <a:r>
              <a:rPr lang="en-US" sz="1800" dirty="0" smtClean="0"/>
              <a:t>	for </a:t>
            </a:r>
            <a:r>
              <a:rPr lang="en-US" sz="1800" dirty="0"/>
              <a:t>(x=0;x&lt;8;x++)</a:t>
            </a:r>
          </a:p>
          <a:p>
            <a:pPr marL="0" indent="0">
              <a:buNone/>
            </a:pPr>
            <a:r>
              <a:rPr lang="en-US" sz="1800" dirty="0"/>
              <a:t>// continued next slide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779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 program to read a byte from PB0 MSB first and write to Port </a:t>
            </a:r>
            <a:r>
              <a:rPr lang="en-US" dirty="0" smtClean="0"/>
              <a:t>A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			{</a:t>
            </a:r>
          </a:p>
          <a:p>
            <a:pPr marL="0" indent="0">
              <a:buNone/>
            </a:pPr>
            <a:r>
              <a:rPr lang="en-US" sz="1800" dirty="0"/>
              <a:t>				temp = PB0;			// read first bit</a:t>
            </a:r>
          </a:p>
          <a:p>
            <a:pPr marL="0" indent="0">
              <a:buNone/>
            </a:pPr>
            <a:r>
              <a:rPr lang="en-US" sz="1800" dirty="0"/>
              <a:t>				temp = temp &amp; 0x01;		// mask unused </a:t>
            </a:r>
            <a:r>
              <a:rPr lang="en-US" sz="1800" dirty="0" smtClean="0"/>
              <a:t>bits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			REGA = REGA | temp;		// give bit value </a:t>
            </a:r>
            <a:r>
              <a:rPr lang="en-US" sz="1800" dirty="0" smtClean="0"/>
              <a:t>to </a:t>
            </a:r>
            <a:r>
              <a:rPr lang="en-US" sz="1800" dirty="0"/>
              <a:t>REGA</a:t>
            </a:r>
          </a:p>
          <a:p>
            <a:pPr marL="0" indent="0">
              <a:buNone/>
            </a:pPr>
            <a:r>
              <a:rPr lang="en-US" sz="1800" dirty="0"/>
              <a:t>				REGA = REGA </a:t>
            </a:r>
            <a:r>
              <a:rPr lang="en-US" sz="1800" dirty="0" smtClean="0"/>
              <a:t>&lt;&lt; </a:t>
            </a:r>
            <a:r>
              <a:rPr lang="en-US" sz="1800" dirty="0"/>
              <a:t>1;			// </a:t>
            </a:r>
            <a:r>
              <a:rPr lang="en-US" sz="1800"/>
              <a:t>shift </a:t>
            </a:r>
            <a:r>
              <a:rPr lang="en-US" sz="1800" smtClean="0"/>
              <a:t>left </a:t>
            </a:r>
            <a:r>
              <a:rPr lang="en-US" sz="1800" dirty="0"/>
              <a:t>to save</a:t>
            </a:r>
          </a:p>
          <a:p>
            <a:pPr marL="0" indent="0">
              <a:buNone/>
            </a:pPr>
            <a:r>
              <a:rPr lang="en-US" sz="1800" dirty="0"/>
              <a:t>			}</a:t>
            </a:r>
          </a:p>
          <a:p>
            <a:pPr marL="0" indent="0">
              <a:buNone/>
            </a:pPr>
            <a:r>
              <a:rPr lang="en-US" sz="1800" dirty="0"/>
              <a:t>		PORTA = REGA;					// display on Port A</a:t>
            </a:r>
          </a:p>
          <a:p>
            <a:pPr marL="0" indent="0">
              <a:buNone/>
            </a:pPr>
            <a:r>
              <a:rPr lang="en-US" sz="1800" dirty="0"/>
              <a:t>	}							// end of program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984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toggle bit 5 of PORTB 50,000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</a:t>
            </a:r>
          </a:p>
          <a:p>
            <a:pPr marL="0" indent="0">
              <a:buNone/>
            </a:pPr>
            <a:r>
              <a:rPr lang="en-US" sz="1800" dirty="0" smtClean="0"/>
              <a:t>#define MYBIT PORTB_BIT5					// defined in header file</a:t>
            </a:r>
          </a:p>
          <a:p>
            <a:pPr marL="0" indent="0">
              <a:buNone/>
            </a:pPr>
            <a:r>
              <a:rPr lang="en-US" sz="1800" dirty="0" smtClean="0"/>
              <a:t>void main(void)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z;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DDRB_BIT5 = 1;				// bit 5 of Port 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(z=0; z&lt;50000;z++)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MYBIT = 1;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MYBIT = 0;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while (1)					// hang out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						// our work here is done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801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toggle bit 0 of Port B without changing any other 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</a:t>
            </a:r>
          </a:p>
          <a:p>
            <a:pPr marL="0" indent="0">
              <a:buNone/>
            </a:pPr>
            <a:r>
              <a:rPr lang="en-US" sz="1800" dirty="0" smtClean="0"/>
              <a:t>void main(void)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DDRB = DDRB | 0x01;			// PB0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while (1)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PORTB = PORTB | 0x01	// PB0 is 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PORTB = PORTB &amp; ~0x01	// PBO is off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	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						// Brilliant!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801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Bit addressing for HCS12 Ports Using Code Warrior C language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7978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0019514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9094475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98799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 (Hex)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894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PORTA_BITx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807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DDRA_BITx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2421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PORTB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PORTB_BITx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469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DDRB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DDRB_BITx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575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PORTE_BITx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948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DDRE_BITx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875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PTH_PTHx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174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DDRH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DDRH_DDRHx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066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PTJ_PTJx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 7, 6,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8666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DDRJ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DDRJ_DDRJx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= 7, 6,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063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96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Bit addressing for HCS12 Ports Using Code Warrior C language </a:t>
            </a:r>
            <a:r>
              <a:rPr lang="en-US" dirty="0" err="1" smtClean="0"/>
              <a:t>con’t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514146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16529219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62191840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189156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 (hex)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39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PORTK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PORTK_BITx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 = 7 or 5 &gt;= x &gt;=0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115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DDRK_ </a:t>
                      </a:r>
                      <a:r>
                        <a:rPr lang="en-US" dirty="0" err="1" smtClean="0"/>
                        <a:t>BITx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 = 7 or 5 &gt;= x &gt;=0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417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PTM_PTMx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899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DDRM_DDRMx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2371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PTP_PTPx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235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DDRP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DDRP_DDRPx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80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PTS_PTSx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041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DDRS_DDRSx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823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PTT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PTT_PTTx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93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DDRT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DDRT_DDRTx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 &gt;= x</a:t>
                      </a:r>
                      <a:r>
                        <a:rPr lang="en-US" baseline="0" dirty="0" smtClean="0"/>
                        <a:t> &gt;=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050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376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88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C program to monitor PA7 and conditionally write to Ports B or 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</a:t>
            </a:r>
          </a:p>
          <a:p>
            <a:pPr marL="0" indent="0">
              <a:buNone/>
            </a:pPr>
            <a:r>
              <a:rPr lang="en-US" sz="1800" dirty="0" smtClean="0"/>
              <a:t>void main(void)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		unsigned char x;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DDRA = DDRA &amp; 0x7F;			// PA7 is input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DDRB = 0xFF;				// PORTB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DDRK = 0xFF;				// PORTK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while (1)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x = PORTA &amp; 0x80;		// x = 1 if PA7 is high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if (x == 0x80)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PORTB = 0x55;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else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PORTK = 0xAA;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303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monitor PB1 and conditionally write to PA7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</a:t>
            </a:r>
          </a:p>
          <a:p>
            <a:pPr marL="0" indent="0"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);					// We’ve seen this before</a:t>
            </a:r>
          </a:p>
          <a:p>
            <a:pPr marL="0" indent="0">
              <a:buNone/>
            </a:pPr>
            <a:r>
              <a:rPr lang="en-US" sz="1800" dirty="0" smtClean="0"/>
              <a:t>#define </a:t>
            </a:r>
            <a:r>
              <a:rPr lang="en-US" sz="1800" dirty="0" err="1" smtClean="0"/>
              <a:t>Dsensor</a:t>
            </a:r>
            <a:r>
              <a:rPr lang="en-US" sz="1800" dirty="0" smtClean="0"/>
              <a:t> PORTB_BIT1</a:t>
            </a:r>
          </a:p>
          <a:p>
            <a:pPr marL="0" indent="0">
              <a:buNone/>
            </a:pPr>
            <a:r>
              <a:rPr lang="en-US" sz="1800" dirty="0" smtClean="0"/>
              <a:t>#define buzzer PORTA_BIT7</a:t>
            </a:r>
          </a:p>
          <a:p>
            <a:pPr marL="0" indent="0">
              <a:buNone/>
            </a:pPr>
            <a:r>
              <a:rPr lang="en-US" sz="1800" dirty="0" smtClean="0"/>
              <a:t>void main(void)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DDRB_BIT1 = DDRB &amp; ~0x02;			// PB1 is input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DDRA_BIT7 = DDRA | 0x80;			// PA7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while (1)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{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while (</a:t>
            </a:r>
            <a:r>
              <a:rPr lang="en-US" sz="1800" dirty="0" err="1" smtClean="0"/>
              <a:t>Dsensor</a:t>
            </a:r>
            <a:r>
              <a:rPr lang="en-US" sz="1800" dirty="0" smtClean="0"/>
              <a:t> == 1)</a:t>
            </a:r>
          </a:p>
          <a:p>
            <a:pPr marL="0" indent="0">
              <a:buNone/>
            </a:pPr>
            <a:r>
              <a:rPr lang="en-US" sz="1800" dirty="0" smtClean="0"/>
              <a:t>// continued next slide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821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monitor PB1 and conditionally write to PA7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				{</a:t>
            </a:r>
          </a:p>
          <a:p>
            <a:pPr marL="0" indent="0">
              <a:buNone/>
            </a:pPr>
            <a:r>
              <a:rPr lang="en-US" sz="1800" dirty="0" smtClean="0"/>
              <a:t>					buzzer = 0;</a:t>
            </a:r>
          </a:p>
          <a:p>
            <a:pPr marL="0" indent="0">
              <a:buNone/>
            </a:pPr>
            <a:r>
              <a:rPr lang="en-US" sz="1800" dirty="0" smtClean="0"/>
              <a:t>					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(2);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buzzer = 1;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	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(2);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}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MSDelay</a:t>
            </a:r>
            <a:r>
              <a:rPr lang="en-US" sz="1800" dirty="0" smtClean="0"/>
              <a:t> (unsigned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itime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		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; unsigned </a:t>
            </a:r>
            <a:r>
              <a:rPr lang="en-US" sz="1800" dirty="0" err="1" smtClean="0"/>
              <a:t>int</a:t>
            </a:r>
            <a:r>
              <a:rPr lang="en-US" sz="1800" dirty="0" smtClean="0"/>
              <a:t> j;</a:t>
            </a:r>
          </a:p>
          <a:p>
            <a:pPr marL="0" indent="0">
              <a:buNone/>
            </a:pPr>
            <a:r>
              <a:rPr lang="en-US" sz="1800" dirty="0" smtClean="0"/>
              <a:t>		for (</a:t>
            </a:r>
            <a:r>
              <a:rPr lang="en-US" sz="1800" dirty="0" err="1" smtClean="0"/>
              <a:t>i</a:t>
            </a:r>
            <a:r>
              <a:rPr lang="en-US" sz="1800" dirty="0" smtClean="0"/>
              <a:t>=0; </a:t>
            </a:r>
            <a:r>
              <a:rPr lang="en-US" sz="1800" dirty="0" err="1" smtClean="0"/>
              <a:t>i</a:t>
            </a:r>
            <a:r>
              <a:rPr lang="en-US" sz="1800" dirty="0" smtClean="0"/>
              <a:t>&lt;</a:t>
            </a:r>
            <a:r>
              <a:rPr lang="en-US" sz="1800" dirty="0" err="1" smtClean="0"/>
              <a:t>itime</a:t>
            </a:r>
            <a:r>
              <a:rPr lang="en-US" sz="1800" dirty="0" smtClean="0"/>
              <a:t>; </a:t>
            </a:r>
            <a:r>
              <a:rPr lang="en-US" sz="1800" dirty="0" err="1" smtClean="0"/>
              <a:t>i</a:t>
            </a:r>
            <a:r>
              <a:rPr lang="en-US" sz="1800" dirty="0" smtClean="0"/>
              <a:t>++)</a:t>
            </a:r>
          </a:p>
          <a:p>
            <a:pPr marL="0" indent="0">
              <a:buNone/>
            </a:pPr>
            <a:r>
              <a:rPr lang="en-US" sz="1800" dirty="0" smtClean="0"/>
              <a:t>			for (j=0; j&lt;331; </a:t>
            </a:r>
            <a:r>
              <a:rPr lang="en-US" sz="1800" dirty="0" err="1" smtClean="0"/>
              <a:t>j++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	}						// concludes example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173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 program to monitor enable pin and conditionally write to Port 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#include &lt;mc9s12dp512.h&gt;</a:t>
            </a:r>
          </a:p>
          <a:p>
            <a:pPr marL="0" indent="0">
              <a:buNone/>
            </a:pPr>
            <a:r>
              <a:rPr lang="en-US" sz="1800" dirty="0" smtClean="0"/>
              <a:t>#define </a:t>
            </a:r>
            <a:r>
              <a:rPr lang="en-US" sz="1800" dirty="0" err="1" smtClean="0"/>
              <a:t>LCDData</a:t>
            </a:r>
            <a:r>
              <a:rPr lang="en-US" sz="1800" dirty="0" smtClean="0"/>
              <a:t> PORTB					// </a:t>
            </a:r>
            <a:r>
              <a:rPr lang="en-US" sz="1800" dirty="0" err="1" smtClean="0"/>
              <a:t>LCDData</a:t>
            </a:r>
            <a:r>
              <a:rPr lang="en-US" sz="1800" dirty="0" smtClean="0"/>
              <a:t> declaration</a:t>
            </a:r>
          </a:p>
          <a:p>
            <a:pPr marL="0" indent="0">
              <a:buNone/>
            </a:pPr>
            <a:r>
              <a:rPr lang="en-US" sz="1800" dirty="0" smtClean="0"/>
              <a:t>#</a:t>
            </a:r>
            <a:r>
              <a:rPr lang="en-US" sz="1800" dirty="0" err="1" smtClean="0"/>
              <a:t>defube</a:t>
            </a:r>
            <a:r>
              <a:rPr lang="en-US" sz="1800" dirty="0" smtClean="0"/>
              <a:t> </a:t>
            </a:r>
            <a:r>
              <a:rPr lang="en-US" sz="1800" dirty="0" err="1" smtClean="0"/>
              <a:t>En</a:t>
            </a:r>
            <a:r>
              <a:rPr lang="en-US" sz="1800" dirty="0" smtClean="0"/>
              <a:t> PORTA_BIT2					// The enable pin</a:t>
            </a:r>
          </a:p>
          <a:p>
            <a:pPr marL="0" indent="0">
              <a:buNone/>
            </a:pPr>
            <a:r>
              <a:rPr lang="en-US" sz="1800" dirty="0" err="1"/>
              <a:t>c</a:t>
            </a:r>
            <a:r>
              <a:rPr lang="en-US" sz="1800" dirty="0" err="1" smtClean="0"/>
              <a:t>onst</a:t>
            </a:r>
            <a:r>
              <a:rPr lang="en-US" sz="1800" dirty="0" smtClean="0"/>
              <a:t> unsigned char message[ ] = “The earth is but one country”;</a:t>
            </a:r>
          </a:p>
          <a:p>
            <a:pPr marL="0" indent="0">
              <a:buNone/>
            </a:pPr>
            <a:r>
              <a:rPr lang="en-US" sz="1800" dirty="0"/>
              <a:t>u</a:t>
            </a:r>
            <a:r>
              <a:rPr lang="en-US" sz="1800" dirty="0" smtClean="0"/>
              <a:t>nsigned char z;</a:t>
            </a:r>
          </a:p>
          <a:p>
            <a:pPr marL="0" indent="0">
              <a:buNone/>
            </a:pPr>
            <a:r>
              <a:rPr lang="en-US" sz="1800" dirty="0" smtClean="0"/>
              <a:t>void main(void)</a:t>
            </a:r>
          </a:p>
          <a:p>
            <a:pPr marL="0" indent="0">
              <a:buNone/>
            </a:pPr>
            <a:r>
              <a:rPr lang="en-US" sz="1800" dirty="0" smtClean="0"/>
              <a:t>	{</a:t>
            </a:r>
          </a:p>
          <a:p>
            <a:pPr marL="0" indent="0">
              <a:buNone/>
            </a:pPr>
            <a:r>
              <a:rPr lang="en-US" sz="1800" dirty="0" smtClean="0"/>
              <a:t>		DDRB = 0xFF;				// PORTB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DDRA = 0b00000100			// PA2 is output, 0b declares binary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for (z=0; z&lt;28; z++)				// 28 characters</a:t>
            </a:r>
          </a:p>
          <a:p>
            <a:pPr marL="0" indent="0">
              <a:buNone/>
            </a:pPr>
            <a:r>
              <a:rPr lang="en-US" sz="1800" dirty="0" smtClean="0"/>
              <a:t>// continue next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535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497</Words>
  <Application>Microsoft Office PowerPoint</Application>
  <PresentationFormat>Custom</PresentationFormat>
  <Paragraphs>239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Section 7.4</vt:lpstr>
      <vt:lpstr>C program to toggle bit 5 of PORTB 50,000 times</vt:lpstr>
      <vt:lpstr>C program to toggle bit 0 of Port B without changing any other bits</vt:lpstr>
      <vt:lpstr>Bit addressing for HCS12 Ports Using Code Warrior C language</vt:lpstr>
      <vt:lpstr>Bit addressing for HCS12 Ports Using Code Warrior C language con’t</vt:lpstr>
      <vt:lpstr> C program to monitor PA7 and conditionally write to Ports B or K</vt:lpstr>
      <vt:lpstr>C program to monitor PB1 and conditionally write to PA7</vt:lpstr>
      <vt:lpstr>C program to monitor PB1 and conditionally write to PA7 cont’d</vt:lpstr>
      <vt:lpstr>C program to monitor enable pin and conditionally write to Port B </vt:lpstr>
      <vt:lpstr>C program to monitor enable pin and conditionally write to Port B </vt:lpstr>
      <vt:lpstr>C program to serialize $44 via PB0 LSB first by shifting right</vt:lpstr>
      <vt:lpstr>C program to serialize $44 via PB0 LSB first by shifting right cont’d</vt:lpstr>
      <vt:lpstr>C program to serially output $88 MSB first via PB0 by shifting left</vt:lpstr>
      <vt:lpstr>C program to serially output $88 MSB first via PB0 by shifting left cont’d</vt:lpstr>
      <vt:lpstr>C program to read a byte from PB0 LSB first and write to Port A</vt:lpstr>
      <vt:lpstr>C program to read a byte from PB0 LSB first and write to Port A cont’d</vt:lpstr>
      <vt:lpstr>C program to read a byte from PB0 MSB first and write to Port A</vt:lpstr>
      <vt:lpstr>C program to read a byte from PB0 MSB first and write to Port A cont’d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7.4</dc:title>
  <dc:creator>ETECH</dc:creator>
  <cp:lastModifiedBy>rgallowa</cp:lastModifiedBy>
  <cp:revision>31</cp:revision>
  <dcterms:created xsi:type="dcterms:W3CDTF">2016-11-30T11:53:40Z</dcterms:created>
  <dcterms:modified xsi:type="dcterms:W3CDTF">2016-11-30T18:41:52Z</dcterms:modified>
</cp:coreProperties>
</file>