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CFF1-20A6-42D2-8023-FE23323C24DB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BA46C-687C-4493-8F02-3C7C9EC7E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0.5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Risc</a:t>
            </a:r>
            <a:r>
              <a:rPr lang="en-US" dirty="0" smtClean="0"/>
              <a:t> </a:t>
            </a:r>
            <a:r>
              <a:rPr lang="en-US" dirty="0" err="1" smtClean="0"/>
              <a:t>Architicture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3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increase CPU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Increase Clock Speed</a:t>
            </a:r>
          </a:p>
          <a:p>
            <a:pPr lvl="1"/>
            <a:r>
              <a:rPr lang="en-US" dirty="0" smtClean="0"/>
              <a:t>Increased power consumption and heat dissipation</a:t>
            </a:r>
          </a:p>
          <a:p>
            <a:pPr lvl="1"/>
            <a:r>
              <a:rPr lang="en-US" dirty="0" smtClean="0"/>
              <a:t>This is a problem for handheld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Harvard Architecture</a:t>
            </a:r>
          </a:p>
          <a:p>
            <a:pPr lvl="1"/>
            <a:r>
              <a:rPr lang="en-US" dirty="0" smtClean="0"/>
              <a:t>Used on single chip microcontrollers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RISC Architecture</a:t>
            </a:r>
          </a:p>
          <a:p>
            <a:pPr lvl="1"/>
            <a:r>
              <a:rPr lang="en-US" dirty="0" smtClean="0"/>
              <a:t>Note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Approach and RISC feature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 as many instructions as possible into CPU</a:t>
            </a:r>
          </a:p>
          <a:p>
            <a:pPr lvl="1"/>
            <a:r>
              <a:rPr lang="en-US" dirty="0" smtClean="0"/>
              <a:t>Some of these performed complex tasks </a:t>
            </a:r>
          </a:p>
          <a:p>
            <a:pPr lvl="1"/>
            <a:r>
              <a:rPr lang="en-US" dirty="0" smtClean="0"/>
              <a:t>Referred to as CISC (complex instruction set computers)</a:t>
            </a:r>
          </a:p>
          <a:p>
            <a:r>
              <a:rPr lang="en-US" dirty="0" smtClean="0"/>
              <a:t>Instructions could be between 1 and 3 bytes.</a:t>
            </a:r>
          </a:p>
          <a:p>
            <a:pPr lvl="1"/>
            <a:r>
              <a:rPr lang="en-US" dirty="0" smtClean="0"/>
              <a:t>CLRA – a 1 byte instruction to clear the accumulator</a:t>
            </a:r>
          </a:p>
          <a:p>
            <a:pPr lvl="1"/>
            <a:r>
              <a:rPr lang="en-US" dirty="0" smtClean="0"/>
              <a:t>ADDA #</a:t>
            </a:r>
            <a:r>
              <a:rPr lang="en-US" dirty="0" err="1" smtClean="0"/>
              <a:t>mybyte</a:t>
            </a:r>
            <a:r>
              <a:rPr lang="en-US" dirty="0" smtClean="0"/>
              <a:t> – a 2 byte instruction to add “</a:t>
            </a:r>
            <a:r>
              <a:rPr lang="en-US" dirty="0" err="1" smtClean="0"/>
              <a:t>mybyte</a:t>
            </a:r>
            <a:r>
              <a:rPr lang="en-US" dirty="0" smtClean="0"/>
              <a:t>” to the accumulator</a:t>
            </a:r>
          </a:p>
          <a:p>
            <a:pPr lvl="1"/>
            <a:r>
              <a:rPr lang="en-US" dirty="0" smtClean="0"/>
              <a:t>JMP </a:t>
            </a:r>
            <a:r>
              <a:rPr lang="en-US" dirty="0" err="1" smtClean="0"/>
              <a:t>target_address</a:t>
            </a:r>
            <a:r>
              <a:rPr lang="en-US" dirty="0" smtClean="0"/>
              <a:t> – a 3 byte instruction to Jump</a:t>
            </a:r>
          </a:p>
          <a:p>
            <a:r>
              <a:rPr lang="en-US" dirty="0" smtClean="0"/>
              <a:t>This makes the instruction decoder complicated</a:t>
            </a:r>
          </a:p>
          <a:p>
            <a:r>
              <a:rPr lang="en-US" dirty="0" smtClean="0"/>
              <a:t>This may be simplified by using standard sized instruction sizes</a:t>
            </a:r>
          </a:p>
          <a:p>
            <a:r>
              <a:rPr lang="en-US" dirty="0" smtClean="0"/>
              <a:t>This is the first feature of RISC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8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 – Large number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32</a:t>
            </a:r>
          </a:p>
          <a:p>
            <a:r>
              <a:rPr lang="en-US" dirty="0" smtClean="0"/>
              <a:t>Advantage is that a large stack is not needed to store parameters</a:t>
            </a:r>
          </a:p>
          <a:p>
            <a:r>
              <a:rPr lang="en-US" dirty="0" smtClean="0"/>
              <a:t>This is achieved by a 512 byte Ram Space in HCS12 microcontrollers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6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instruction set</a:t>
            </a:r>
          </a:p>
          <a:p>
            <a:pPr lvl="1"/>
            <a:r>
              <a:rPr lang="en-US" dirty="0" smtClean="0"/>
              <a:t>ADD, SUB, MUL, LOAD, STORE, AND, OR, EXOR, CALL, JUMP….</a:t>
            </a:r>
          </a:p>
          <a:p>
            <a:pPr lvl="1"/>
            <a:r>
              <a:rPr lang="en-US" dirty="0" smtClean="0"/>
              <a:t>This makes Assembly language programming difficult compared to CISC</a:t>
            </a:r>
          </a:p>
          <a:p>
            <a:pPr lvl="1"/>
            <a:r>
              <a:rPr lang="en-US" dirty="0" smtClean="0"/>
              <a:t>But, useful in  high level programming environments such as C</a:t>
            </a:r>
          </a:p>
          <a:p>
            <a:pPr lvl="1"/>
            <a:r>
              <a:rPr lang="en-US" dirty="0" smtClean="0"/>
              <a:t>Leads to large programs requiring more memory</a:t>
            </a:r>
          </a:p>
          <a:p>
            <a:pPr lvl="1"/>
            <a:r>
              <a:rPr lang="en-US" dirty="0" smtClean="0"/>
              <a:t>Result of availability of cheap memory</a:t>
            </a:r>
          </a:p>
          <a:p>
            <a:pPr lvl="1"/>
            <a:r>
              <a:rPr lang="en-US" dirty="0" smtClean="0"/>
              <a:t>Before semiconductor memory CISC architecture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6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4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95% of all instructions in a RISC processor may processed in one clock cycle</a:t>
            </a:r>
          </a:p>
          <a:p>
            <a:r>
              <a:rPr lang="en-US" dirty="0" smtClean="0"/>
              <a:t>Some of the remaining 5% may  be processed in one clock cycle by code scheduling, a job of the compiler</a:t>
            </a:r>
          </a:p>
          <a:p>
            <a:r>
              <a:rPr lang="en-US" dirty="0" smtClean="0"/>
              <a:t>This is the most important characteristic of a RISC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5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5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 instructions may consume 40 to 60% of the CPU transistors</a:t>
            </a:r>
          </a:p>
          <a:p>
            <a:r>
              <a:rPr lang="en-US" dirty="0" smtClean="0"/>
              <a:t>RISC instructions are hard wired and require no more than 10% of the CPU transistors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2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6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RISC uses load/store</a:t>
            </a:r>
          </a:p>
          <a:p>
            <a:r>
              <a:rPr lang="en-US" dirty="0" smtClean="0"/>
              <a:t>CISC </a:t>
            </a:r>
          </a:p>
          <a:p>
            <a:pPr lvl="1"/>
            <a:r>
              <a:rPr lang="en-US" dirty="0" smtClean="0"/>
              <a:t>Data may be manipulated while still in memory then moved back to external memory, sometimes resulting in delay</a:t>
            </a:r>
          </a:p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Instructions can only load data from or store data into external data locations</a:t>
            </a:r>
          </a:p>
          <a:p>
            <a:pPr lvl="1"/>
            <a:r>
              <a:rPr lang="en-US" dirty="0" smtClean="0"/>
              <a:t>Both operands are brought into registers then the logic or arithmetic operation is performed before the result is stored in external memory</a:t>
            </a:r>
          </a:p>
          <a:p>
            <a:pPr lvl="1"/>
            <a:r>
              <a:rPr lang="en-US" dirty="0" smtClean="0"/>
              <a:t>First use on the Cray 1 super computer in 1976</a:t>
            </a:r>
          </a:p>
          <a:p>
            <a:pPr lvl="1"/>
            <a:r>
              <a:rPr lang="en-US" dirty="0" smtClean="0"/>
              <a:t>Brought into forefront by David Patterson of </a:t>
            </a:r>
            <a:r>
              <a:rPr lang="en-US" dirty="0" err="1" smtClean="0"/>
              <a:t>Berkely</a:t>
            </a:r>
            <a:endParaRPr lang="en-US" dirty="0" smtClean="0"/>
          </a:p>
          <a:p>
            <a:pPr lvl="1"/>
            <a:r>
              <a:rPr lang="en-US" dirty="0" smtClean="0"/>
              <a:t>Some RISC concepts used in x86 processors to </a:t>
            </a:r>
            <a:r>
              <a:rPr lang="en-US" smtClean="0"/>
              <a:t>enhance competitiveness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0.5</vt:lpstr>
      <vt:lpstr>Ways to increase CPU power</vt:lpstr>
      <vt:lpstr>Traditional Approach and RISC feature 1</vt:lpstr>
      <vt:lpstr>Feature 2 – Large number of registers</vt:lpstr>
      <vt:lpstr>Feature 3 RISC</vt:lpstr>
      <vt:lpstr>Feature 4 RISC</vt:lpstr>
      <vt:lpstr>Feature 5 RISC</vt:lpstr>
      <vt:lpstr>Feature 6 RISC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0.5</dc:title>
  <dc:creator>ETECH</dc:creator>
  <cp:lastModifiedBy>ETECH</cp:lastModifiedBy>
  <cp:revision>8</cp:revision>
  <dcterms:created xsi:type="dcterms:W3CDTF">2016-07-06T01:27:00Z</dcterms:created>
  <dcterms:modified xsi:type="dcterms:W3CDTF">2016-07-06T02:40:18Z</dcterms:modified>
</cp:coreProperties>
</file>