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8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840C-5922-4F4E-99B0-67654DADA95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21FB-D780-4D17-9E0F-8A84C88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the CPU12 and CPU08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9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Microcontrollers with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Letter F or number 9 in part number designates</a:t>
            </a:r>
          </a:p>
          <a:p>
            <a:r>
              <a:rPr lang="en-US" dirty="0" smtClean="0"/>
              <a:t>Improves speed of development do to speed of erasure</a:t>
            </a:r>
          </a:p>
          <a:p>
            <a:r>
              <a:rPr lang="en-US" dirty="0" smtClean="0"/>
              <a:t>Requires Flash programmer</a:t>
            </a:r>
          </a:p>
          <a:p>
            <a:r>
              <a:rPr lang="en-US" dirty="0" smtClean="0"/>
              <a:t>Block level of erasure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OTP (one time programmable)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Letter C or number 7 in part </a:t>
            </a:r>
            <a:r>
              <a:rPr lang="en-US" dirty="0" err="1" smtClean="0"/>
              <a:t>numver</a:t>
            </a:r>
            <a:r>
              <a:rPr lang="en-US" dirty="0" smtClean="0"/>
              <a:t> designates</a:t>
            </a:r>
          </a:p>
          <a:p>
            <a:r>
              <a:rPr lang="en-US" dirty="0" smtClean="0"/>
              <a:t>Lower per unit price</a:t>
            </a:r>
          </a:p>
          <a:p>
            <a:r>
              <a:rPr lang="en-US" dirty="0" smtClean="0"/>
              <a:t>Product development must be absolutely completed</a:t>
            </a:r>
          </a:p>
          <a:p>
            <a:pPr lvl="1"/>
            <a:r>
              <a:rPr lang="en-US" dirty="0" smtClean="0"/>
              <a:t>Cannot be reprogrammed as the name suggests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6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Masked Microcontroller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Programmed during IC fabrication</a:t>
            </a:r>
          </a:p>
          <a:p>
            <a:r>
              <a:rPr lang="en-US" dirty="0" smtClean="0"/>
              <a:t>Requires minimum order quantity</a:t>
            </a:r>
          </a:p>
          <a:p>
            <a:pPr lvl="1"/>
            <a:r>
              <a:rPr lang="en-US" dirty="0" smtClean="0"/>
              <a:t>If this quantity is required, this is the lowest per unit cost available</a:t>
            </a:r>
          </a:p>
          <a:p>
            <a:r>
              <a:rPr lang="en-US" dirty="0" smtClean="0"/>
              <a:t>Designated by the number 3 in the part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1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Freescale Chip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7443970" cy="4038600"/>
          </a:xfrm>
        </p:spPr>
      </p:pic>
    </p:spTree>
    <p:extLst>
      <p:ext uri="{BB962C8B-B14F-4D97-AF65-F5344CB8AC3E}">
        <p14:creationId xmlns:p14="http://schemas.microsoft.com/office/powerpoint/2010/main" val="9616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and USART are standard for vast majority</a:t>
            </a:r>
          </a:p>
          <a:p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Either 8 or 10 bit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0 up to 16 channels</a:t>
            </a:r>
          </a:p>
          <a:p>
            <a:r>
              <a:rPr lang="en-US" dirty="0" smtClean="0"/>
              <a:t>USART allows connection to pc com port</a:t>
            </a:r>
          </a:p>
          <a:p>
            <a:r>
              <a:rPr lang="en-US" dirty="0" smtClean="0"/>
              <a:t>Many newer generation microcontrollers come with I squared  C and CAN bus</a:t>
            </a:r>
          </a:p>
        </p:txBody>
      </p:sp>
    </p:spTree>
    <p:extLst>
      <p:ext uri="{BB962C8B-B14F-4D97-AF65-F5344CB8AC3E}">
        <p14:creationId xmlns:p14="http://schemas.microsoft.com/office/powerpoint/2010/main" val="138422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Microcontroller data RAM and EEPROM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 – a few hundred to several KB</a:t>
            </a:r>
          </a:p>
          <a:p>
            <a:pPr lvl="1"/>
            <a:r>
              <a:rPr lang="en-US" dirty="0" smtClean="0"/>
              <a:t>Two components</a:t>
            </a:r>
          </a:p>
          <a:p>
            <a:pPr lvl="2"/>
            <a:r>
              <a:rPr lang="en-US" dirty="0" smtClean="0"/>
              <a:t>GPR – General Purpose Ram</a:t>
            </a:r>
          </a:p>
          <a:p>
            <a:pPr lvl="3"/>
            <a:r>
              <a:rPr lang="en-US" dirty="0" smtClean="0"/>
              <a:t>Read/Write scratch pad and general purpose registers</a:t>
            </a:r>
          </a:p>
          <a:p>
            <a:pPr lvl="2"/>
            <a:r>
              <a:rPr lang="en-US" dirty="0" smtClean="0"/>
              <a:t>SFR – Special Function Registers</a:t>
            </a:r>
          </a:p>
          <a:p>
            <a:pPr lvl="3"/>
            <a:r>
              <a:rPr lang="en-US" dirty="0" smtClean="0"/>
              <a:t>Size depends on number of peripherals</a:t>
            </a:r>
          </a:p>
          <a:p>
            <a:r>
              <a:rPr lang="en-US" dirty="0" smtClean="0"/>
              <a:t>EEPROM</a:t>
            </a:r>
          </a:p>
          <a:p>
            <a:pPr lvl="1"/>
            <a:r>
              <a:rPr lang="en-US" dirty="0" smtClean="0"/>
              <a:t>Usually a small amount for critical, stable data</a:t>
            </a:r>
          </a:p>
          <a:p>
            <a:pPr lvl="1"/>
            <a:r>
              <a:rPr lang="en-US" dirty="0" smtClean="0"/>
              <a:t>Not all microcontrollers have EEPROM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1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Selected Members of the CPU08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858125" cy="2286000"/>
          </a:xfrm>
        </p:spPr>
      </p:pic>
    </p:spTree>
    <p:extLst>
      <p:ext uri="{BB962C8B-B14F-4D97-AF65-F5344CB8AC3E}">
        <p14:creationId xmlns:p14="http://schemas.microsoft.com/office/powerpoint/2010/main" val="93029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Selected Members of the CPU12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24200"/>
            <a:ext cx="7253652" cy="2057400"/>
          </a:xfrm>
        </p:spPr>
      </p:pic>
    </p:spTree>
    <p:extLst>
      <p:ext uri="{BB962C8B-B14F-4D97-AF65-F5344CB8AC3E}">
        <p14:creationId xmlns:p14="http://schemas.microsoft.com/office/powerpoint/2010/main" val="68908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I/O pins vary widely</a:t>
            </a:r>
          </a:p>
          <a:p>
            <a:r>
              <a:rPr lang="en-US" dirty="0" smtClean="0"/>
              <a:t>Freescale microcontrollers come with a powerful feature called background debug mode</a:t>
            </a:r>
          </a:p>
          <a:p>
            <a:r>
              <a:rPr lang="en-US" dirty="0" smtClean="0"/>
              <a:t>We will be using the Dragon 12 trainer in this class</a:t>
            </a:r>
          </a:p>
          <a:p>
            <a:r>
              <a:rPr lang="en-US" dirty="0" smtClean="0"/>
              <a:t>There are many other popular 8 bit microcontrollers, note the next slide.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Widely Produced 8-bit Microcontrollers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220638" cy="1981200"/>
          </a:xfrm>
        </p:spPr>
      </p:pic>
    </p:spTree>
    <p:extLst>
      <p:ext uri="{BB962C8B-B14F-4D97-AF65-F5344CB8AC3E}">
        <p14:creationId xmlns:p14="http://schemas.microsoft.com/office/powerpoint/2010/main" val="5653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the 68xx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6800 introduced by Motorola in 1974</a:t>
            </a:r>
          </a:p>
          <a:p>
            <a:r>
              <a:rPr lang="en-US" dirty="0" smtClean="0"/>
              <a:t>It and the Intel 8085 dominated the microprocessor market during the 1980’s</a:t>
            </a:r>
          </a:p>
          <a:p>
            <a:r>
              <a:rPr lang="en-US" dirty="0" smtClean="0"/>
              <a:t>Both companies eventually developed microcontrollers</a:t>
            </a:r>
          </a:p>
          <a:p>
            <a:r>
              <a:rPr lang="en-US" dirty="0" smtClean="0"/>
              <a:t>While Intel developed a new architecture, Motorola marketed a variety of 68xx products</a:t>
            </a:r>
          </a:p>
          <a:p>
            <a:r>
              <a:rPr lang="en-US" dirty="0" smtClean="0"/>
              <a:t>Initially these microcontrollers had small amounts of RAM and ROM, a few timers and many I/O pins</a:t>
            </a:r>
          </a:p>
          <a:p>
            <a:r>
              <a:rPr lang="en-US" dirty="0" smtClean="0"/>
              <a:t>The 68HC11 enjoyed large market share in the 1990’s</a:t>
            </a:r>
          </a:p>
          <a:p>
            <a:r>
              <a:rPr lang="en-US" dirty="0" smtClean="0"/>
              <a:t>Major 8 bit competition came from Microchip’s PIC in the late 1990’s</a:t>
            </a:r>
          </a:p>
          <a:p>
            <a:r>
              <a:rPr lang="en-US" dirty="0" smtClean="0"/>
              <a:t>The 16 bit 68HC12 was introduced in 1996 referred to as the CPU12</a:t>
            </a:r>
          </a:p>
          <a:p>
            <a:r>
              <a:rPr lang="en-US" dirty="0" smtClean="0"/>
              <a:t>This was downward compatible with the 68HC11</a:t>
            </a:r>
          </a:p>
          <a:p>
            <a:r>
              <a:rPr lang="en-US" dirty="0" smtClean="0"/>
              <a:t>The CPU08 uses an 8 bit ALU, meaning it is upward compatible to CPU12, but not the other way around.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1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Motorola to Freescale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Freescale was spun off from Motorola in 2004</a:t>
            </a:r>
          </a:p>
          <a:p>
            <a:r>
              <a:rPr lang="en-US" dirty="0" smtClean="0"/>
              <a:t>Since then</a:t>
            </a:r>
          </a:p>
          <a:p>
            <a:pPr lvl="1"/>
            <a:r>
              <a:rPr lang="en-US" dirty="0" smtClean="0"/>
              <a:t>Large investment of resources in regaining market share from Microchip.</a:t>
            </a:r>
          </a:p>
          <a:p>
            <a:pPr lvl="1"/>
            <a:r>
              <a:rPr lang="en-US" dirty="0" smtClean="0"/>
              <a:t>Development of easy migration of 8 bit code to 32 bit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43" y="256732"/>
            <a:ext cx="5649114" cy="63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8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05" y="0"/>
            <a:ext cx="4872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8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600"/>
            <a:ext cx="4753639" cy="5325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457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Evolution of Freescale Microcontrollers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93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HCS and RS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Power dissipation drove chip technology from NMOS to CMOS in the 1980’s</a:t>
            </a:r>
          </a:p>
          <a:p>
            <a:r>
              <a:rPr lang="en-US" dirty="0" smtClean="0"/>
              <a:t>Proliferation of hand held devices (battery powered) has required higher performance and less power consumption</a:t>
            </a:r>
          </a:p>
          <a:p>
            <a:r>
              <a:rPr lang="en-US" dirty="0" smtClean="0"/>
              <a:t>Freescale’s offering in this regard are the HCS08/HCS12 and RS08/S12 series</a:t>
            </a:r>
          </a:p>
          <a:p>
            <a:r>
              <a:rPr lang="en-US" dirty="0" smtClean="0"/>
              <a:t>In recent years many features have been added to increase competitiveness</a:t>
            </a:r>
          </a:p>
          <a:p>
            <a:r>
              <a:rPr lang="en-US" dirty="0" smtClean="0"/>
              <a:t>Note http://www.freescale.com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3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CPU08 and CPU12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On Chip Program</a:t>
            </a:r>
          </a:p>
          <a:p>
            <a:pPr lvl="1"/>
            <a:r>
              <a:rPr lang="en-US" dirty="0" smtClean="0"/>
              <a:t>ROM</a:t>
            </a:r>
          </a:p>
          <a:p>
            <a:pPr lvl="1"/>
            <a:r>
              <a:rPr lang="en-US" dirty="0" smtClean="0"/>
              <a:t>Data RAM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USART</a:t>
            </a:r>
          </a:p>
          <a:p>
            <a:pPr lvl="1"/>
            <a:r>
              <a:rPr lang="en-US" dirty="0" smtClean="0"/>
              <a:t>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ROM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family members have different capacities up to several Meg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OTP</a:t>
            </a:r>
          </a:p>
          <a:p>
            <a:r>
              <a:rPr lang="en-US" dirty="0" smtClean="0"/>
              <a:t>Masked</a:t>
            </a:r>
          </a:p>
          <a:p>
            <a:r>
              <a:rPr lang="en-US" dirty="0" smtClean="0"/>
              <a:t>UV is obsolete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5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8313</TotalTime>
  <Words>516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Section 1.2</vt:lpstr>
      <vt:lpstr>History of the 68xx</vt:lpstr>
      <vt:lpstr>From Motorola to Freescale</vt:lpstr>
      <vt:lpstr>PowerPoint Presentation</vt:lpstr>
      <vt:lpstr>PowerPoint Presentation</vt:lpstr>
      <vt:lpstr>PowerPoint Presentation</vt:lpstr>
      <vt:lpstr>HCS and RS Chips</vt:lpstr>
      <vt:lpstr>CPU08 and CPU12 Features</vt:lpstr>
      <vt:lpstr>Microcontroller ROM type</vt:lpstr>
      <vt:lpstr>Microcontrollers with Flash</vt:lpstr>
      <vt:lpstr>OTP (one time programmable) ROM</vt:lpstr>
      <vt:lpstr>Masked Microcontroller ROM</vt:lpstr>
      <vt:lpstr>Freescale Chip Identification</vt:lpstr>
      <vt:lpstr>Microcontroller Peripherals</vt:lpstr>
      <vt:lpstr>Microcontroller data RAM and EEPROM</vt:lpstr>
      <vt:lpstr>Selected Members of the CPU08 Family</vt:lpstr>
      <vt:lpstr>Selected Members of the CPU12 Family</vt:lpstr>
      <vt:lpstr>ERRATA</vt:lpstr>
      <vt:lpstr>Widely Produced 8-bit Microcontrollers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rgallowa</dc:creator>
  <cp:lastModifiedBy>rgallowa</cp:lastModifiedBy>
  <cp:revision>26</cp:revision>
  <dcterms:created xsi:type="dcterms:W3CDTF">2016-08-25T21:43:40Z</dcterms:created>
  <dcterms:modified xsi:type="dcterms:W3CDTF">2016-08-31T16:17:24Z</dcterms:modified>
</cp:coreProperties>
</file>