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2AF2-75DE-445C-ABC3-50EA1292709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20EC-13F7-4171-ACD9-A53B345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 ARCHITECTURE AND ASSEMBLY LANGUAGE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Upon completion, you will be able to </a:t>
            </a:r>
          </a:p>
          <a:p>
            <a:pPr lvl="1"/>
            <a:r>
              <a:rPr lang="en-US" dirty="0" smtClean="0"/>
              <a:t>List the registers of the HCS12</a:t>
            </a:r>
          </a:p>
          <a:p>
            <a:pPr lvl="1"/>
            <a:r>
              <a:rPr lang="en-US" dirty="0" smtClean="0"/>
              <a:t>Manipulate data using the registers with load and add instructions</a:t>
            </a:r>
          </a:p>
          <a:p>
            <a:pPr lvl="1"/>
            <a:r>
              <a:rPr lang="en-US" dirty="0" smtClean="0"/>
              <a:t>Code simple HCS12 Assembly language instructions</a:t>
            </a:r>
          </a:p>
          <a:p>
            <a:pPr lvl="1"/>
            <a:r>
              <a:rPr lang="en-US" dirty="0" smtClean="0"/>
              <a:t>Assemble and Run an HCS12 program</a:t>
            </a:r>
          </a:p>
          <a:p>
            <a:pPr lvl="1"/>
            <a:r>
              <a:rPr lang="en-US" dirty="0" smtClean="0"/>
              <a:t>Describe the sequence of events that occur upon power up</a:t>
            </a:r>
          </a:p>
          <a:p>
            <a:pPr lvl="1"/>
            <a:r>
              <a:rPr lang="en-US" dirty="0" smtClean="0"/>
              <a:t>Examine Programs in ROM code </a:t>
            </a:r>
          </a:p>
          <a:p>
            <a:pPr lvl="1"/>
            <a:r>
              <a:rPr lang="en-US" dirty="0" smtClean="0"/>
              <a:t>Explain the ROM memory map</a:t>
            </a:r>
          </a:p>
          <a:p>
            <a:pPr lvl="1"/>
            <a:r>
              <a:rPr lang="en-US" dirty="0" smtClean="0"/>
              <a:t>Detail the execution of Assembly language instructions</a:t>
            </a:r>
          </a:p>
          <a:p>
            <a:pPr lvl="1"/>
            <a:r>
              <a:rPr lang="en-US" dirty="0" smtClean="0"/>
              <a:t>Describe addressing modes</a:t>
            </a:r>
          </a:p>
          <a:p>
            <a:pPr lvl="1"/>
            <a:r>
              <a:rPr lang="en-US" dirty="0" smtClean="0"/>
              <a:t>Describe directives for Assembly language programming</a:t>
            </a:r>
          </a:p>
          <a:p>
            <a:pPr lvl="1"/>
            <a:r>
              <a:rPr lang="en-US" dirty="0" smtClean="0"/>
              <a:t>Explain the purpose of the condition code register</a:t>
            </a:r>
          </a:p>
          <a:p>
            <a:pPr lvl="1"/>
            <a:r>
              <a:rPr lang="en-US" dirty="0" smtClean="0"/>
              <a:t>Discuss memory space allocation</a:t>
            </a:r>
          </a:p>
          <a:p>
            <a:pPr lvl="1"/>
            <a:r>
              <a:rPr lang="en-US" dirty="0" smtClean="0"/>
              <a:t>Diagram the use of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2.1 Inside the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Temporarily store data</a:t>
            </a:r>
          </a:p>
          <a:p>
            <a:pPr lvl="1"/>
            <a:r>
              <a:rPr lang="en-US" dirty="0" smtClean="0"/>
              <a:t>Most widely used</a:t>
            </a:r>
          </a:p>
          <a:p>
            <a:pPr lvl="2"/>
            <a:r>
              <a:rPr lang="en-US" dirty="0" smtClean="0"/>
              <a:t>A 8 bit </a:t>
            </a:r>
            <a:r>
              <a:rPr lang="en-US" dirty="0" err="1" smtClean="0"/>
              <a:t>accumlator</a:t>
            </a:r>
            <a:endParaRPr lang="en-US" dirty="0" smtClean="0"/>
          </a:p>
          <a:p>
            <a:pPr lvl="2"/>
            <a:r>
              <a:rPr lang="en-US" dirty="0" smtClean="0"/>
              <a:t>B 8 bit accumulator</a:t>
            </a:r>
          </a:p>
          <a:p>
            <a:pPr lvl="2"/>
            <a:r>
              <a:rPr lang="en-US" dirty="0" smtClean="0"/>
              <a:t>X index register</a:t>
            </a:r>
          </a:p>
          <a:p>
            <a:pPr lvl="2"/>
            <a:r>
              <a:rPr lang="en-US" dirty="0" smtClean="0"/>
              <a:t>Y index register</a:t>
            </a:r>
          </a:p>
          <a:p>
            <a:pPr lvl="2"/>
            <a:r>
              <a:rPr lang="en-US" dirty="0" smtClean="0"/>
              <a:t>SP stack pointer</a:t>
            </a:r>
          </a:p>
          <a:p>
            <a:pPr lvl="2"/>
            <a:r>
              <a:rPr lang="en-US" dirty="0" smtClean="0"/>
              <a:t>CCR condition code register</a:t>
            </a:r>
          </a:p>
          <a:p>
            <a:pPr lvl="2"/>
            <a:r>
              <a:rPr lang="en-US" dirty="0" smtClean="0"/>
              <a:t>A and B may be combined to yield a 16 bit register called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LDAA source ; copy source to register A</a:t>
            </a:r>
          </a:p>
          <a:p>
            <a:pPr lvl="1"/>
            <a:r>
              <a:rPr lang="en-US" dirty="0" smtClean="0"/>
              <a:t>Source could be immediate or a value in memory</a:t>
            </a:r>
          </a:p>
          <a:p>
            <a:pPr lvl="1"/>
            <a:r>
              <a:rPr lang="en-US" dirty="0" smtClean="0"/>
              <a:t>LDAA #$35 ; loads 55 hex into Accumulator A</a:t>
            </a:r>
          </a:p>
          <a:p>
            <a:pPr lvl="2"/>
            <a:r>
              <a:rPr lang="en-US" dirty="0" smtClean="0"/>
              <a:t># signifies an immediate value</a:t>
            </a:r>
          </a:p>
          <a:p>
            <a:pPr lvl="2"/>
            <a:r>
              <a:rPr lang="en-US" dirty="0" smtClean="0"/>
              <a:t>$ signifies that the immediate value is base 16</a:t>
            </a:r>
          </a:p>
          <a:p>
            <a:pPr lvl="1"/>
            <a:r>
              <a:rPr lang="en-US" dirty="0" smtClean="0"/>
              <a:t>LDAB #$21 ; loads 21 hex into Accumulator B</a:t>
            </a:r>
          </a:p>
          <a:p>
            <a:pPr lvl="1"/>
            <a:r>
              <a:rPr lang="en-US" dirty="0" smtClean="0"/>
              <a:t>ABA ; add contents of B to A</a:t>
            </a:r>
          </a:p>
          <a:p>
            <a:pPr lvl="2"/>
            <a:r>
              <a:rPr lang="en-US" dirty="0" smtClean="0"/>
              <a:t>Register A contents becomes 76 hex</a:t>
            </a:r>
          </a:p>
          <a:p>
            <a:pPr lvl="2"/>
            <a:r>
              <a:rPr lang="en-US" dirty="0" smtClean="0"/>
              <a:t>Register B remains at 21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2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</a:t>
            </a:r>
            <a:r>
              <a:rPr lang="en-US" dirty="0" err="1" smtClean="0"/>
              <a:t>Scholaticus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Values may be loaded into registers A, B, X, Y, and SP</a:t>
            </a:r>
          </a:p>
          <a:p>
            <a:pPr lvl="1"/>
            <a:r>
              <a:rPr lang="en-US" dirty="0" smtClean="0"/>
              <a:t>Immediate value must be denoted with # sign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 sign denotes a hex value</a:t>
            </a:r>
          </a:p>
          <a:p>
            <a:pPr lvl="1"/>
            <a:r>
              <a:rPr lang="en-US" dirty="0" smtClean="0"/>
              <a:t>% sign denotes a binary value</a:t>
            </a:r>
          </a:p>
          <a:p>
            <a:pPr lvl="1"/>
            <a:r>
              <a:rPr lang="en-US" dirty="0" smtClean="0"/>
              <a:t>Absence of sign denotes decimal</a:t>
            </a:r>
          </a:p>
          <a:p>
            <a:pPr lvl="1"/>
            <a:r>
              <a:rPr lang="en-US" dirty="0" smtClean="0"/>
              <a:t>Loading hex values between 0 and F will result in higher significant bits defaulting to 0</a:t>
            </a:r>
          </a:p>
          <a:p>
            <a:pPr lvl="1"/>
            <a:r>
              <a:rPr lang="en-US" dirty="0" smtClean="0"/>
              <a:t>Loading a too large of a value into a register will result in an error</a:t>
            </a:r>
          </a:p>
          <a:p>
            <a:pPr lvl="1"/>
            <a:r>
              <a:rPr lang="en-US" dirty="0" smtClean="0"/>
              <a:t>Absence of the # sign indicates that the value should be loaded from a memory location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 LDAA $17 will load the contents of memory location 17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ADDA and ADDB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ADDA source ; add source operand to </a:t>
            </a:r>
            <a:r>
              <a:rPr lang="en-US" dirty="0" err="1" smtClean="0"/>
              <a:t>accu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Result is stored in A</a:t>
            </a:r>
          </a:p>
          <a:p>
            <a:r>
              <a:rPr lang="en-US" dirty="0" smtClean="0"/>
              <a:t>ADDB source ; add source operand to </a:t>
            </a:r>
            <a:r>
              <a:rPr lang="en-US" dirty="0" err="1" smtClean="0"/>
              <a:t>accu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Result is stored in B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LDAA #$25 ; load 25 hex to A</a:t>
            </a:r>
          </a:p>
          <a:p>
            <a:pPr lvl="1"/>
            <a:r>
              <a:rPr lang="en-US" dirty="0" smtClean="0"/>
              <a:t>LDAB #$34 ; load 34 hex to B</a:t>
            </a:r>
          </a:p>
          <a:p>
            <a:pPr lvl="1"/>
            <a:r>
              <a:rPr lang="en-US" dirty="0" smtClean="0"/>
              <a:t>ABA  ; add B to A and store result in A</a:t>
            </a:r>
            <a:endParaRPr lang="en-US" dirty="0"/>
          </a:p>
          <a:p>
            <a:r>
              <a:rPr lang="en-US" dirty="0" smtClean="0"/>
              <a:t>In two lines,</a:t>
            </a:r>
          </a:p>
          <a:p>
            <a:pPr lvl="1"/>
            <a:r>
              <a:rPr lang="en-US" dirty="0" smtClean="0"/>
              <a:t>LDAA #$25 ; load 25 hex into A</a:t>
            </a:r>
          </a:p>
          <a:p>
            <a:pPr lvl="1"/>
            <a:r>
              <a:rPr lang="en-US" dirty="0" smtClean="0"/>
              <a:t>ADDA #$34 ; add 34 hex into A and store result in A</a:t>
            </a:r>
          </a:p>
          <a:p>
            <a:pPr lvl="1"/>
            <a:r>
              <a:rPr lang="en-US" dirty="0" smtClean="0"/>
              <a:t>In this case the 34 hex operand is called an </a:t>
            </a:r>
            <a:r>
              <a:rPr lang="en-US" smtClean="0"/>
              <a:t>immediate operand</a:t>
            </a:r>
          </a:p>
        </p:txBody>
      </p:sp>
    </p:spTree>
    <p:extLst>
      <p:ext uri="{BB962C8B-B14F-4D97-AF65-F5344CB8AC3E}">
        <p14:creationId xmlns:p14="http://schemas.microsoft.com/office/powerpoint/2010/main" val="14083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2</vt:lpstr>
      <vt:lpstr>Chapter Objectives</vt:lpstr>
      <vt:lpstr>Section 2.1 Inside the HCS12</vt:lpstr>
      <vt:lpstr>Load Instructions</vt:lpstr>
      <vt:lpstr>Caveat Scholaticus</vt:lpstr>
      <vt:lpstr>ADDA and ADDB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rgallowa</cp:lastModifiedBy>
  <cp:revision>10</cp:revision>
  <dcterms:created xsi:type="dcterms:W3CDTF">2016-08-31T22:07:13Z</dcterms:created>
  <dcterms:modified xsi:type="dcterms:W3CDTF">2016-08-31T23:07:40Z</dcterms:modified>
</cp:coreProperties>
</file>