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2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CD621-46A2-4EA4-9CAA-A266AEC42C39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762B-5DE4-4B7F-9593-B44F777D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HCS12  Memory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2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HCS912DP512 SFR Addresses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6324600" cy="4939089"/>
          </a:xfrm>
        </p:spPr>
      </p:pic>
    </p:spTree>
    <p:extLst>
      <p:ext uri="{BB962C8B-B14F-4D97-AF65-F5344CB8AC3E}">
        <p14:creationId xmlns:p14="http://schemas.microsoft.com/office/powerpoint/2010/main" val="271271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Address Verification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Verify the memory address for the following sections</a:t>
            </a:r>
          </a:p>
          <a:p>
            <a:pPr lvl="1"/>
            <a:r>
              <a:rPr lang="en-US" dirty="0" smtClean="0"/>
              <a:t>Registers 1 KB starting 000 hex</a:t>
            </a:r>
          </a:p>
          <a:p>
            <a:pPr lvl="1"/>
            <a:r>
              <a:rPr lang="en-US" dirty="0" smtClean="0"/>
              <a:t>Ram 12 KB starting 1000 hex</a:t>
            </a:r>
          </a:p>
          <a:p>
            <a:pPr lvl="1"/>
            <a:r>
              <a:rPr lang="en-US" dirty="0" smtClean="0"/>
              <a:t>Flash Rom 32 KB starting 8000 hex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Register 1024 converts to 400 hex &lt;= 0000 to 3FF</a:t>
            </a:r>
          </a:p>
          <a:p>
            <a:pPr lvl="1"/>
            <a:r>
              <a:rPr lang="en-US" dirty="0" smtClean="0"/>
              <a:t>Ram 12,288 converts to 3000 hex &lt;= starting address is 1000 hex implies 1000 to 3FFF</a:t>
            </a:r>
          </a:p>
          <a:p>
            <a:pPr lvl="1"/>
            <a:r>
              <a:rPr lang="en-US" dirty="0" smtClean="0"/>
              <a:t>Flash Rom 32 KB converts to 8000 hex &lt;= starting location 8000 hex implies 8000 to FFFF</a:t>
            </a:r>
          </a:p>
        </p:txBody>
      </p:sp>
    </p:spTree>
    <p:extLst>
      <p:ext uri="{BB962C8B-B14F-4D97-AF65-F5344CB8AC3E}">
        <p14:creationId xmlns:p14="http://schemas.microsoft.com/office/powerpoint/2010/main" val="247069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Dividing Memory Space into 4 Equal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is 64 KB divided by 4 will result in 4 equal 16 KB sections</a:t>
            </a:r>
          </a:p>
          <a:p>
            <a:pPr lvl="1"/>
            <a:r>
              <a:rPr lang="en-US" dirty="0" smtClean="0"/>
              <a:t>3FFF is 16 KB</a:t>
            </a:r>
          </a:p>
          <a:p>
            <a:pPr lvl="1"/>
            <a:r>
              <a:rPr lang="en-US" dirty="0" smtClean="0"/>
              <a:t>Division 1 0000 to 3FFF for Registers, RAM and EEPROM</a:t>
            </a:r>
          </a:p>
          <a:p>
            <a:pPr lvl="1"/>
            <a:r>
              <a:rPr lang="en-US" dirty="0" smtClean="0"/>
              <a:t>Division 2 4000 to 7FFF for Fixed Code ROM</a:t>
            </a:r>
          </a:p>
          <a:p>
            <a:pPr lvl="1"/>
            <a:r>
              <a:rPr lang="en-US" dirty="0" smtClean="0"/>
              <a:t>Division 3 8000 to BFFF for page window</a:t>
            </a:r>
          </a:p>
          <a:p>
            <a:pPr lvl="1"/>
            <a:r>
              <a:rPr lang="en-US" dirty="0" smtClean="0"/>
              <a:t>Division 4 C000 to FFFF for Fixed Code 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Memory Beyond 64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important registers in the microcontroller is the program counter (PC)</a:t>
            </a:r>
          </a:p>
          <a:p>
            <a:pPr lvl="1"/>
            <a:r>
              <a:rPr lang="en-US" dirty="0" smtClean="0"/>
              <a:t>This is incremented each time the CPU fetches an instruction from the program ROM</a:t>
            </a:r>
          </a:p>
          <a:p>
            <a:pPr lvl="1"/>
            <a:r>
              <a:rPr lang="en-US" dirty="0" smtClean="0"/>
              <a:t>The PC is 16 bits wide,  meaning that only 64 K or 2^16 may be accessed.</a:t>
            </a:r>
          </a:p>
          <a:p>
            <a:pPr lvl="1"/>
            <a:r>
              <a:rPr lang="en-US" dirty="0" smtClean="0"/>
              <a:t>The result is that we will need to used page swapping to access memory beyond 64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the HCS12 Wakes up when it is Powered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HCS12 family this is $FFFE</a:t>
            </a:r>
          </a:p>
          <a:p>
            <a:r>
              <a:rPr lang="en-US" dirty="0" smtClean="0"/>
              <a:t>Power up is accomplished by applying required </a:t>
            </a:r>
            <a:r>
              <a:rPr lang="en-US" dirty="0" err="1" smtClean="0"/>
              <a:t>Vcc</a:t>
            </a:r>
            <a:r>
              <a:rPr lang="en-US" dirty="0" smtClean="0"/>
              <a:t> or activating Reset Pin</a:t>
            </a:r>
          </a:p>
          <a:p>
            <a:r>
              <a:rPr lang="en-US" dirty="0" smtClean="0"/>
              <a:t>This means that the address of the first instruction must be stored at $FFFE</a:t>
            </a:r>
          </a:p>
          <a:p>
            <a:r>
              <a:rPr lang="en-US" dirty="0" smtClean="0"/>
              <a:t>Locations $FFFE and $FFFF belong to the interrupt vector.</a:t>
            </a:r>
          </a:p>
          <a:p>
            <a:r>
              <a:rPr lang="en-US" dirty="0" smtClean="0"/>
              <a:t>In some trainers the interrupt vector table is redirected to prevent users from overwriting the bootloader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0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MC9S12Dx512 Memory Allocation Using Page Window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162800" cy="4831050"/>
          </a:xfrm>
        </p:spPr>
      </p:pic>
    </p:spTree>
    <p:extLst>
      <p:ext uri="{BB962C8B-B14F-4D97-AF65-F5344CB8AC3E}">
        <p14:creationId xmlns:p14="http://schemas.microsoft.com/office/powerpoint/2010/main" val="427538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Chip and Expanded Modes in the HCS12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HCS12 can work in several modes</a:t>
            </a:r>
          </a:p>
          <a:p>
            <a:pPr lvl="1"/>
            <a:r>
              <a:rPr lang="en-US" dirty="0" smtClean="0"/>
              <a:t>Most widely used are single chip and expanded</a:t>
            </a:r>
          </a:p>
          <a:p>
            <a:pPr lvl="1"/>
            <a:r>
              <a:rPr lang="en-US" dirty="0" smtClean="0"/>
              <a:t>In single chip mode, all on chip memories are visible to the programmer and their addresses are set to fixed locations upon reset.</a:t>
            </a:r>
          </a:p>
          <a:p>
            <a:pPr lvl="1"/>
            <a:r>
              <a:rPr lang="en-US" dirty="0" smtClean="0"/>
              <a:t>In expanded mode one may connect to external memories of RAM and ROM and remap the on chip memories to different address locations</a:t>
            </a:r>
          </a:p>
          <a:p>
            <a:pPr lvl="1"/>
            <a:r>
              <a:rPr lang="en-US" dirty="0" smtClean="0"/>
              <a:t>In some development boards the HCS12 uses the external RAM for code development to avoid obsolescence of the Flash ROM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2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Chip vs Expanded Mode in HCS12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7308056" cy="4724400"/>
          </a:xfrm>
        </p:spPr>
      </p:pic>
    </p:spTree>
    <p:extLst>
      <p:ext uri="{BB962C8B-B14F-4D97-AF65-F5344CB8AC3E}">
        <p14:creationId xmlns:p14="http://schemas.microsoft.com/office/powerpoint/2010/main" val="410870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Space Allocation in the HCS12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HCS12 has 64 Kbytes of directly accessible memory space as follow:</a:t>
            </a:r>
          </a:p>
          <a:p>
            <a:pPr lvl="1"/>
            <a:r>
              <a:rPr lang="en-US" dirty="0" smtClean="0"/>
              <a:t>Register Space</a:t>
            </a:r>
          </a:p>
          <a:p>
            <a:pPr lvl="2"/>
            <a:r>
              <a:rPr lang="en-US" dirty="0" smtClean="0"/>
              <a:t>Dedicated to I/O and Special Function Registers (SFR) such as timers, serial communication, ADC, etc.</a:t>
            </a:r>
          </a:p>
          <a:p>
            <a:pPr lvl="2"/>
            <a:r>
              <a:rPr lang="en-US" dirty="0" smtClean="0"/>
              <a:t>I/O and SF registers are 8 bit</a:t>
            </a:r>
          </a:p>
          <a:p>
            <a:pPr lvl="2"/>
            <a:r>
              <a:rPr lang="en-US" dirty="0" smtClean="0"/>
              <a:t>The amount assigned may vary widely from chip to chip even among members of the same family.</a:t>
            </a:r>
          </a:p>
          <a:p>
            <a:pPr lvl="3"/>
            <a:r>
              <a:rPr lang="en-US" dirty="0" smtClean="0"/>
              <a:t>Sometimes a small as 64 bytes</a:t>
            </a:r>
          </a:p>
          <a:p>
            <a:pPr lvl="3"/>
            <a:r>
              <a:rPr lang="en-US" dirty="0" smtClean="0"/>
              <a:t>Addresses start at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List of MCHC9I2B32 Register Addresses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401183" cy="5034264"/>
          </a:xfrm>
        </p:spPr>
      </p:pic>
    </p:spTree>
    <p:extLst>
      <p:ext uri="{BB962C8B-B14F-4D97-AF65-F5344CB8AC3E}">
        <p14:creationId xmlns:p14="http://schemas.microsoft.com/office/powerpoint/2010/main" val="396690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RAM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Capacity ranges from 128 bytes to several KB</a:t>
            </a:r>
          </a:p>
          <a:p>
            <a:pPr lvl="1"/>
            <a:r>
              <a:rPr lang="en-US" dirty="0" smtClean="0"/>
              <a:t>Used for data variables, scratch pad and stack</a:t>
            </a:r>
          </a:p>
          <a:p>
            <a:pPr lvl="1"/>
            <a:r>
              <a:rPr lang="en-US" dirty="0" smtClean="0"/>
              <a:t>Accessed by microcontroller instructions</a:t>
            </a:r>
          </a:p>
          <a:p>
            <a:pPr lvl="1"/>
            <a:r>
              <a:rPr lang="en-US" dirty="0" smtClean="0"/>
              <a:t>This is Read/Write memory</a:t>
            </a:r>
          </a:p>
          <a:p>
            <a:pPr lvl="1"/>
            <a:r>
              <a:rPr lang="en-US" dirty="0" smtClean="0"/>
              <a:t>Larger sizes will result in more difficulty on the programmers part in managing the RAM locations if programming in assembly language</a:t>
            </a:r>
          </a:p>
          <a:p>
            <a:pPr lvl="1"/>
            <a:r>
              <a:rPr lang="en-US" dirty="0" smtClean="0"/>
              <a:t>Use of C compilers will simplify this, and this the reason that we need the larger RAM capacities.</a:t>
            </a:r>
          </a:p>
          <a:p>
            <a:pPr lvl="1"/>
            <a:r>
              <a:rPr lang="en-US" dirty="0" smtClean="0"/>
              <a:t>The RAM has a byte size width</a:t>
            </a:r>
          </a:p>
          <a:p>
            <a:pPr lvl="1"/>
            <a:r>
              <a:rPr lang="en-US" dirty="0" smtClean="0"/>
              <a:t>Please contain your excitement until section 2.8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8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MC9S12Dx256 Memory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47799"/>
            <a:ext cx="3886200" cy="4913739"/>
          </a:xfrm>
        </p:spPr>
      </p:pic>
    </p:spTree>
    <p:extLst>
      <p:ext uri="{BB962C8B-B14F-4D97-AF65-F5344CB8AC3E}">
        <p14:creationId xmlns:p14="http://schemas.microsoft.com/office/powerpoint/2010/main" val="27989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EEPROM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of 128 to several thousand bytes</a:t>
            </a:r>
          </a:p>
          <a:p>
            <a:pPr lvl="1"/>
            <a:r>
              <a:rPr lang="en-US" dirty="0" smtClean="0"/>
              <a:t>Varies widely from chip to chip</a:t>
            </a:r>
          </a:p>
          <a:p>
            <a:pPr lvl="1"/>
            <a:r>
              <a:rPr lang="en-US" dirty="0" smtClean="0"/>
              <a:t>Sometimes used for code storage</a:t>
            </a:r>
          </a:p>
          <a:p>
            <a:pPr lvl="1"/>
            <a:r>
              <a:rPr lang="en-US" dirty="0" smtClean="0"/>
              <a:t>Most often used for storage of critical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1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ROM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Capacity ranges from a few to several hundred KB</a:t>
            </a:r>
          </a:p>
          <a:p>
            <a:pPr lvl="1"/>
            <a:r>
              <a:rPr lang="en-US" dirty="0" smtClean="0"/>
              <a:t>Used for program storage</a:t>
            </a:r>
          </a:p>
          <a:p>
            <a:pPr lvl="1"/>
            <a:r>
              <a:rPr lang="en-US" dirty="0" smtClean="0"/>
              <a:t>Usually in Flash memory</a:t>
            </a:r>
          </a:p>
          <a:p>
            <a:pPr lvl="1"/>
            <a:r>
              <a:rPr lang="en-US" dirty="0" smtClean="0"/>
              <a:t>Under control of the program counter (PC)</a:t>
            </a:r>
          </a:p>
          <a:p>
            <a:pPr lvl="1"/>
            <a:r>
              <a:rPr lang="en-US" dirty="0" smtClean="0"/>
              <a:t>Might also be used for storage of static data such as ASCII data strings</a:t>
            </a:r>
          </a:p>
          <a:p>
            <a:pPr lvl="1"/>
            <a:r>
              <a:rPr lang="en-US" dirty="0" smtClean="0"/>
              <a:t>ROM greater than 64K will be accessed by page swapping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HCS12 Memory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972926" cy="2667000"/>
          </a:xfrm>
        </p:spPr>
      </p:pic>
    </p:spTree>
    <p:extLst>
      <p:ext uri="{BB962C8B-B14F-4D97-AF65-F5344CB8AC3E}">
        <p14:creationId xmlns:p14="http://schemas.microsoft.com/office/powerpoint/2010/main" val="257443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the Microcontrollers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Microcontrollers have no EEPROM</a:t>
            </a:r>
          </a:p>
          <a:p>
            <a:r>
              <a:rPr lang="en-US" dirty="0" smtClean="0"/>
              <a:t>We need to secure critical system data</a:t>
            </a:r>
          </a:p>
          <a:p>
            <a:r>
              <a:rPr lang="en-US" dirty="0" smtClean="0"/>
              <a:t>Flash ROM is programmed and erased block by block</a:t>
            </a:r>
          </a:p>
          <a:p>
            <a:pPr lvl="1"/>
            <a:r>
              <a:rPr lang="en-US" dirty="0" smtClean="0"/>
              <a:t>Block size is 8, 16, 32, or 64 bytes</a:t>
            </a:r>
          </a:p>
          <a:p>
            <a:r>
              <a:rPr lang="en-US" dirty="0" smtClean="0"/>
              <a:t>This is not the case with EEPROM which is byte by byte programmable and </a:t>
            </a:r>
            <a:r>
              <a:rPr lang="en-US" dirty="0" err="1" smtClean="0"/>
              <a:t>eraseable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701</Words>
  <Application>Microsoft Office PowerPoint</Application>
  <PresentationFormat>On-screen Show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Chapter 2 Section 2</vt:lpstr>
      <vt:lpstr>Memory Space Allocation in the HCS12</vt:lpstr>
      <vt:lpstr>Partial List of MCHC9I2B32 Register Addresses</vt:lpstr>
      <vt:lpstr>Data RAM Space</vt:lpstr>
      <vt:lpstr>MC9S12Dx256 Memory Allocation</vt:lpstr>
      <vt:lpstr>EEPROM Space</vt:lpstr>
      <vt:lpstr>Code ROM Space</vt:lpstr>
      <vt:lpstr>HCS12 Memory Allocation</vt:lpstr>
      <vt:lpstr>Differences in the Microcontrollers</vt:lpstr>
      <vt:lpstr>HCS912DP512 SFR Addresses</vt:lpstr>
      <vt:lpstr>Memory Address Verification Example</vt:lpstr>
      <vt:lpstr>Dividing Memory Space into 4 Equal Sections</vt:lpstr>
      <vt:lpstr>Accessing Memory Beyond 64 K</vt:lpstr>
      <vt:lpstr>Where the HCS12 Wakes up when it is Powered up</vt:lpstr>
      <vt:lpstr>MC9S12Dx512 Memory Allocation Using Page Window</vt:lpstr>
      <vt:lpstr>Single Chip and Expanded Modes in the HCS12</vt:lpstr>
      <vt:lpstr>Single Chip vs Expanded Mode in HCS12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rgallowa</dc:creator>
  <cp:lastModifiedBy>rgallowa</cp:lastModifiedBy>
  <cp:revision>22</cp:revision>
  <dcterms:created xsi:type="dcterms:W3CDTF">2016-09-01T15:12:18Z</dcterms:created>
  <dcterms:modified xsi:type="dcterms:W3CDTF">2016-09-01T17:28:40Z</dcterms:modified>
</cp:coreProperties>
</file>