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12E5-A05B-429D-BD37-A184716743B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64E3-2239-427A-9B89-89B682F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64E3-2239-427A-9B89-89B682F49B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10DA-FF19-4F23-BE77-C96EE766F8F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D7EA-9D17-48FD-9B84-300A32F1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 Addressing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end vs Big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story in “</a:t>
            </a:r>
            <a:r>
              <a:rPr lang="en-US" dirty="0" err="1" smtClean="0"/>
              <a:t>Gullivers</a:t>
            </a:r>
            <a:r>
              <a:rPr lang="en-US" dirty="0" smtClean="0"/>
              <a:t> Travels” about which end of an egg to open.</a:t>
            </a:r>
          </a:p>
          <a:p>
            <a:r>
              <a:rPr lang="en-US" dirty="0" smtClean="0"/>
              <a:t>Freescale Microprocessors use the Big end convention</a:t>
            </a:r>
          </a:p>
          <a:p>
            <a:pPr lvl="1"/>
            <a:r>
              <a:rPr lang="en-US" dirty="0" smtClean="0"/>
              <a:t>Consider the sixteen bit register X</a:t>
            </a:r>
          </a:p>
          <a:p>
            <a:pPr lvl="2"/>
            <a:r>
              <a:rPr lang="en-US" dirty="0" smtClean="0"/>
              <a:t>LDX #$95F3	; loads 95F3 hex into X</a:t>
            </a:r>
          </a:p>
          <a:p>
            <a:pPr lvl="2"/>
            <a:r>
              <a:rPr lang="en-US" dirty="0" smtClean="0"/>
              <a:t>STX $525	; stores contents of X into location 525 hex</a:t>
            </a:r>
          </a:p>
          <a:p>
            <a:pPr lvl="2"/>
            <a:r>
              <a:rPr lang="en-US" dirty="0" smtClean="0"/>
              <a:t>High byte goes into lower location  </a:t>
            </a:r>
          </a:p>
          <a:p>
            <a:pPr lvl="2"/>
            <a:r>
              <a:rPr lang="en-US" dirty="0" smtClean="0"/>
              <a:t>Now location 525 hex is 95 hex and location 526 hex is F3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end 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this memory map..</a:t>
            </a:r>
          </a:p>
          <a:p>
            <a:pPr lvl="2"/>
            <a:r>
              <a:rPr lang="en-US" dirty="0" smtClean="0"/>
              <a:t>Location 826 hex =&gt; $48</a:t>
            </a:r>
          </a:p>
          <a:p>
            <a:pPr lvl="2"/>
            <a:r>
              <a:rPr lang="en-US" dirty="0" smtClean="0"/>
              <a:t>Location 827 hex =&gt; $22</a:t>
            </a:r>
          </a:p>
          <a:p>
            <a:r>
              <a:rPr lang="en-US" dirty="0" smtClean="0"/>
              <a:t>Upon instruction LDD $826</a:t>
            </a:r>
          </a:p>
          <a:p>
            <a:pPr lvl="2"/>
            <a:r>
              <a:rPr lang="en-US" dirty="0" smtClean="0"/>
              <a:t>High address is 827 hex</a:t>
            </a:r>
          </a:p>
          <a:p>
            <a:pPr lvl="2"/>
            <a:r>
              <a:rPr lang="en-US" dirty="0" smtClean="0"/>
              <a:t>Low address is 826 hex</a:t>
            </a:r>
          </a:p>
          <a:p>
            <a:pPr lvl="2"/>
            <a:r>
              <a:rPr lang="en-US" dirty="0" smtClean="0"/>
              <a:t>Register A subdivision of D contains $48</a:t>
            </a:r>
          </a:p>
          <a:p>
            <a:pPr lvl="2"/>
            <a:r>
              <a:rPr lang="en-US" dirty="0" smtClean="0"/>
              <a:t>Register B subdivision of D contains $22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YAE of Big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below code</a:t>
            </a:r>
          </a:p>
          <a:p>
            <a:pPr lvl="2"/>
            <a:r>
              <a:rPr lang="en-US" dirty="0" smtClean="0"/>
              <a:t>LDY #$9245</a:t>
            </a:r>
          </a:p>
          <a:p>
            <a:pPr lvl="2"/>
            <a:r>
              <a:rPr lang="en-US" dirty="0" smtClean="0"/>
              <a:t>STY $804</a:t>
            </a:r>
          </a:p>
          <a:p>
            <a:r>
              <a:rPr lang="en-US" dirty="0" smtClean="0"/>
              <a:t>What will be stored at addresses 804 hex and 805 hex?</a:t>
            </a:r>
          </a:p>
          <a:p>
            <a:pPr lvl="2"/>
            <a:r>
              <a:rPr lang="en-US" dirty="0" smtClean="0"/>
              <a:t>According to big end, 804 hex stores high byte, and 805 hex stores low byte</a:t>
            </a:r>
          </a:p>
          <a:p>
            <a:pPr lvl="2"/>
            <a:r>
              <a:rPr lang="en-US" dirty="0" smtClean="0"/>
              <a:t>Value at 804 hex therefore is 92 hex</a:t>
            </a:r>
          </a:p>
          <a:p>
            <a:pPr lvl="2"/>
            <a:r>
              <a:rPr lang="en-US" dirty="0" smtClean="0"/>
              <a:t>And value at 805 hex is 45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special case of extended addressing where the RAM address is only 8 bit</a:t>
            </a:r>
          </a:p>
          <a:p>
            <a:pPr lvl="1"/>
            <a:r>
              <a:rPr lang="en-US" dirty="0" smtClean="0"/>
              <a:t>Limits addresses from 00 to FF hex</a:t>
            </a:r>
          </a:p>
          <a:p>
            <a:pPr lvl="1"/>
            <a:r>
              <a:rPr lang="en-US" dirty="0" smtClean="0"/>
              <a:t>Since the special function registers (SFR) are located in this range we can use this method to access them</a:t>
            </a:r>
          </a:p>
          <a:p>
            <a:pPr lvl="1"/>
            <a:r>
              <a:rPr lang="en-US" dirty="0" smtClean="0"/>
              <a:t>These registers may be accessed by their names (easier) or their addresses (harder).</a:t>
            </a:r>
          </a:p>
          <a:p>
            <a:pPr lvl="1"/>
            <a:r>
              <a:rPr lang="en-US" dirty="0" smtClean="0"/>
              <a:t>PORTA has address 00 and PORTB has address 01</a:t>
            </a:r>
          </a:p>
        </p:txBody>
      </p:sp>
    </p:spTree>
    <p:extLst>
      <p:ext uri="{BB962C8B-B14F-4D97-AF65-F5344CB8AC3E}">
        <p14:creationId xmlns:p14="http://schemas.microsoft.com/office/powerpoint/2010/main" val="13780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Direct Addressing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below equivalent methods of storing contents of register A into PORTA</a:t>
            </a:r>
          </a:p>
          <a:p>
            <a:pPr lvl="2"/>
            <a:r>
              <a:rPr lang="en-US" dirty="0" smtClean="0"/>
              <a:t>STAA $00</a:t>
            </a:r>
          </a:p>
          <a:p>
            <a:pPr lvl="2"/>
            <a:r>
              <a:rPr lang="en-US" dirty="0" smtClean="0"/>
              <a:t>STAA PORTA</a:t>
            </a:r>
          </a:p>
          <a:p>
            <a:r>
              <a:rPr lang="en-US" dirty="0" smtClean="0"/>
              <a:t>Note the below code which loads PORTA and PORTB with the value of 55 hex</a:t>
            </a:r>
          </a:p>
          <a:p>
            <a:pPr lvl="2"/>
            <a:r>
              <a:rPr lang="en-US" dirty="0" smtClean="0"/>
              <a:t>LDAA #$55</a:t>
            </a:r>
          </a:p>
          <a:p>
            <a:pPr lvl="2"/>
            <a:r>
              <a:rPr lang="en-US" dirty="0" smtClean="0"/>
              <a:t>STAA PORTA</a:t>
            </a:r>
          </a:p>
          <a:p>
            <a:pPr lvl="2"/>
            <a:r>
              <a:rPr lang="en-US" dirty="0" smtClean="0"/>
              <a:t>STAA PORTB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used exclusively by branch (jump) instructions</a:t>
            </a:r>
          </a:p>
          <a:p>
            <a:r>
              <a:rPr lang="en-US" dirty="0" smtClean="0"/>
              <a:t>The address of the target location is relative to the current value of the PC</a:t>
            </a:r>
          </a:p>
          <a:p>
            <a:r>
              <a:rPr lang="en-US" dirty="0" smtClean="0"/>
              <a:t>This is covered in more detail in Chapter 3 of the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 Registers X and Y as well as a displacement value are use to calculate the “effective” address (EA) of the operand data</a:t>
            </a:r>
          </a:p>
          <a:p>
            <a:r>
              <a:rPr lang="en-US" dirty="0" smtClean="0"/>
              <a:t>We can use this mode to access both RAM and ROM data</a:t>
            </a:r>
          </a:p>
          <a:p>
            <a:r>
              <a:rPr lang="en-US" dirty="0" smtClean="0"/>
              <a:t>Since X and Y are 16 bit we can access the entire 64 KB memory space</a:t>
            </a:r>
          </a:p>
          <a:p>
            <a:r>
              <a:rPr lang="en-US" dirty="0" smtClean="0"/>
              <a:t>We can also add a fixed off-set value to the X or 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below code segment..</a:t>
            </a:r>
          </a:p>
          <a:p>
            <a:pPr lvl="2"/>
            <a:r>
              <a:rPr lang="en-US" dirty="0" smtClean="0"/>
              <a:t>LDX #$800	; 800 hex is loaded into register X</a:t>
            </a:r>
          </a:p>
          <a:p>
            <a:pPr lvl="2"/>
            <a:r>
              <a:rPr lang="en-US" dirty="0" smtClean="0"/>
              <a:t>LDAA #$55	; 55 hex is loaded into register A</a:t>
            </a:r>
          </a:p>
          <a:p>
            <a:pPr lvl="2"/>
            <a:r>
              <a:rPr lang="en-US" dirty="0" smtClean="0"/>
              <a:t>STAA 0,X	; 55 hex is loaded into location 800 hex</a:t>
            </a:r>
          </a:p>
          <a:p>
            <a:pPr lvl="2"/>
            <a:r>
              <a:rPr lang="en-US" dirty="0" smtClean="0"/>
              <a:t>STAA 1,X	; 55 hex is loaded into location 801 hex</a:t>
            </a:r>
          </a:p>
          <a:p>
            <a:pPr lvl="2"/>
            <a:r>
              <a:rPr lang="en-US" dirty="0" smtClean="0"/>
              <a:t>STAA 2,X	; 55 hex is loaded into location 802 hex</a:t>
            </a:r>
          </a:p>
          <a:p>
            <a:pPr lvl="2"/>
            <a:r>
              <a:rPr lang="en-US" dirty="0" smtClean="0"/>
              <a:t>STAA 3,X	; 55 hex is loaded into location 803 hex</a:t>
            </a:r>
          </a:p>
        </p:txBody>
      </p:sp>
    </p:spTree>
    <p:extLst>
      <p:ext uri="{BB962C8B-B14F-4D97-AF65-F5344CB8AC3E}">
        <p14:creationId xmlns:p14="http://schemas.microsoft.com/office/powerpoint/2010/main" val="28561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Version of the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LDX #$800	; load value of 800 hex into register X</a:t>
            </a:r>
          </a:p>
          <a:p>
            <a:pPr lvl="2"/>
            <a:r>
              <a:rPr lang="en-US" dirty="0" smtClean="0"/>
              <a:t>LDAA #$55	; load value 55 hex into register A</a:t>
            </a:r>
          </a:p>
          <a:p>
            <a:pPr lvl="2"/>
            <a:r>
              <a:rPr lang="en-US" dirty="0" smtClean="0"/>
              <a:t>STAA 0,X	; load value 55 hex into location 800 hex</a:t>
            </a:r>
          </a:p>
          <a:p>
            <a:pPr lvl="2"/>
            <a:r>
              <a:rPr lang="en-US" dirty="0" smtClean="0"/>
              <a:t>INX		; increment X to 801 hex</a:t>
            </a:r>
          </a:p>
          <a:p>
            <a:pPr lvl="2"/>
            <a:r>
              <a:rPr lang="en-US" dirty="0" smtClean="0"/>
              <a:t>STAA 0,X	; load value 55 hex into location 801 hex</a:t>
            </a:r>
          </a:p>
          <a:p>
            <a:pPr lvl="2"/>
            <a:r>
              <a:rPr lang="en-US" dirty="0" smtClean="0"/>
              <a:t>INX		; Value of X becomes 802</a:t>
            </a:r>
          </a:p>
          <a:p>
            <a:pPr lvl="2"/>
            <a:r>
              <a:rPr lang="en-US" dirty="0" smtClean="0"/>
              <a:t>STAA 0,X	; load value 55 hex into location 802 hex</a:t>
            </a:r>
          </a:p>
          <a:p>
            <a:pPr lvl="2"/>
            <a:r>
              <a:rPr lang="en-US" dirty="0" smtClean="0"/>
              <a:t>INX		; increment X to value of 803 hex</a:t>
            </a:r>
          </a:p>
          <a:p>
            <a:pPr lvl="2"/>
            <a:r>
              <a:rPr lang="en-US" dirty="0" smtClean="0"/>
              <a:t>STAA 0,X	; load value 55 hex to location 803 hex</a:t>
            </a:r>
          </a:p>
          <a:p>
            <a:pPr lvl="2"/>
            <a:r>
              <a:rPr lang="en-US" dirty="0" smtClean="0"/>
              <a:t>One should now see how this could be done more efficiently in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525471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HCS12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HCS12 has 6 distinct addressing modes </a:t>
            </a:r>
          </a:p>
          <a:p>
            <a:pPr lvl="1"/>
            <a:r>
              <a:rPr lang="en-US" dirty="0" smtClean="0"/>
              <a:t>Inherent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Indexed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4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Size of the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ranges from 1 to 5 bytes of machine code</a:t>
            </a:r>
          </a:p>
          <a:p>
            <a:r>
              <a:rPr lang="en-US" dirty="0" smtClean="0"/>
              <a:t>Note the below:</a:t>
            </a:r>
          </a:p>
          <a:p>
            <a:pPr lvl="1"/>
            <a:r>
              <a:rPr lang="en-US" dirty="0" smtClean="0"/>
              <a:t>ABA		; 1 byte</a:t>
            </a:r>
          </a:p>
          <a:p>
            <a:pPr lvl="1"/>
            <a:r>
              <a:rPr lang="en-US" dirty="0" smtClean="0"/>
              <a:t>LDAA #$25	; 2 byte</a:t>
            </a:r>
          </a:p>
          <a:p>
            <a:pPr lvl="1"/>
            <a:r>
              <a:rPr lang="en-US" dirty="0" smtClean="0"/>
              <a:t>LDAA $750	; 3 byte</a:t>
            </a:r>
          </a:p>
          <a:p>
            <a:pPr lvl="1"/>
            <a:r>
              <a:rPr lang="en-US" dirty="0" smtClean="0"/>
              <a:t>LDD #$29F2	; 3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“LDAA #</a:t>
            </a:r>
            <a:r>
              <a:rPr lang="en-US" dirty="0" err="1" smtClean="0"/>
              <a:t>imm_val</a:t>
            </a:r>
            <a:r>
              <a:rPr lang="en-US" dirty="0" smtClean="0"/>
              <a:t>” instruction 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Where, 0 </a:t>
            </a:r>
            <a:r>
              <a:rPr lang="en-US" dirty="0" err="1" smtClean="0"/>
              <a:t>ltoe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ltoe</a:t>
            </a:r>
            <a:r>
              <a:rPr lang="en-US" dirty="0" smtClean="0"/>
              <a:t> FF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55383"/>
              </p:ext>
            </p:extLst>
          </p:nvPr>
        </p:nvGraphicFramePr>
        <p:xfrm>
          <a:off x="838200" y="266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iiii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“LDAA </a:t>
            </a:r>
            <a:r>
              <a:rPr lang="en-US" dirty="0" err="1" smtClean="0"/>
              <a:t>ram_locl</a:t>
            </a:r>
            <a:r>
              <a:rPr lang="en-US" dirty="0" smtClean="0"/>
              <a:t>” instruction 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0 </a:t>
            </a:r>
            <a:r>
              <a:rPr lang="en-US" dirty="0" err="1" smtClean="0"/>
              <a:t>ltoe</a:t>
            </a:r>
            <a:r>
              <a:rPr lang="en-US" dirty="0" smtClean="0"/>
              <a:t> </a:t>
            </a:r>
            <a:r>
              <a:rPr lang="en-US" dirty="0" err="1" smtClean="0"/>
              <a:t>hhll</a:t>
            </a:r>
            <a:r>
              <a:rPr lang="en-US" dirty="0" smtClean="0"/>
              <a:t> </a:t>
            </a:r>
            <a:r>
              <a:rPr lang="en-US" dirty="0" err="1" smtClean="0"/>
              <a:t>ltoe</a:t>
            </a:r>
            <a:r>
              <a:rPr lang="en-US" dirty="0" smtClean="0"/>
              <a:t> FFFF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58372"/>
              </p:ext>
            </p:extLst>
          </p:nvPr>
        </p:nvGraphicFramePr>
        <p:xfrm>
          <a:off x="6096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“STAA </a:t>
            </a:r>
            <a:r>
              <a:rPr lang="en-US" dirty="0" err="1" smtClean="0"/>
              <a:t>ram_loc</a:t>
            </a:r>
            <a:r>
              <a:rPr lang="en-US" dirty="0" smtClean="0"/>
              <a:t>” instruction 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0 </a:t>
            </a:r>
            <a:r>
              <a:rPr lang="en-US" dirty="0" err="1" smtClean="0"/>
              <a:t>ltoe</a:t>
            </a:r>
            <a:r>
              <a:rPr lang="en-US" dirty="0" smtClean="0"/>
              <a:t> </a:t>
            </a:r>
            <a:r>
              <a:rPr lang="en-US" dirty="0" err="1" smtClean="0"/>
              <a:t>hhll</a:t>
            </a:r>
            <a:r>
              <a:rPr lang="en-US" dirty="0" smtClean="0"/>
              <a:t> </a:t>
            </a:r>
            <a:r>
              <a:rPr lang="en-US" dirty="0" err="1" smtClean="0"/>
              <a:t>ltoe</a:t>
            </a:r>
            <a:r>
              <a:rPr lang="en-US" smtClean="0"/>
              <a:t> FFFF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25808"/>
              </p:ext>
            </p:extLst>
          </p:nvPr>
        </p:nvGraphicFramePr>
        <p:xfrm>
          <a:off x="9906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 /Register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mode of addressing either involves no operand or it uses a register to hold the operand.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NOP	; No Operation, waste a clock cycle</a:t>
            </a:r>
          </a:p>
          <a:p>
            <a:pPr lvl="1"/>
            <a:r>
              <a:rPr lang="en-US" dirty="0" smtClean="0"/>
              <a:t>STOP	; Stop the program counter</a:t>
            </a:r>
          </a:p>
          <a:p>
            <a:pPr lvl="1"/>
            <a:r>
              <a:rPr lang="en-US" dirty="0" smtClean="0"/>
              <a:t>ABA	; Add the contents of B to contents of A</a:t>
            </a:r>
          </a:p>
          <a:p>
            <a:pPr lvl="1"/>
            <a:r>
              <a:rPr lang="en-US" dirty="0" smtClean="0"/>
              <a:t>CLRA	; Clear register A</a:t>
            </a:r>
          </a:p>
          <a:p>
            <a:pPr lvl="1"/>
            <a:r>
              <a:rPr lang="en-US" dirty="0" smtClean="0"/>
              <a:t>INCB	; Increment register B</a:t>
            </a:r>
          </a:p>
          <a:p>
            <a:pPr lvl="1"/>
            <a:r>
              <a:rPr lang="en-US" dirty="0" smtClean="0"/>
              <a:t>INX	; Increment register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mode the source operand is a constant which follows immediately behind the opcode, it must be preceded with a # sign. It may be used to load data into any of the registers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LDAA #$25	; load 25 hex into A</a:t>
            </a:r>
          </a:p>
          <a:p>
            <a:pPr lvl="1"/>
            <a:r>
              <a:rPr lang="en-US" dirty="0" smtClean="0"/>
              <a:t>LDAB #6C	; load 62 decimal into B</a:t>
            </a:r>
          </a:p>
          <a:p>
            <a:pPr lvl="1"/>
            <a:r>
              <a:rPr lang="en-US" dirty="0" smtClean="0"/>
              <a:t>LDD #$9FF2	; load 9FF2 hex into D</a:t>
            </a:r>
          </a:p>
          <a:p>
            <a:pPr lvl="1"/>
            <a:r>
              <a:rPr lang="en-US" dirty="0" smtClean="0"/>
              <a:t>LDS #$7FF	; load 7FF hex into the stack pointer</a:t>
            </a:r>
          </a:p>
          <a:p>
            <a:pPr lvl="1"/>
            <a:r>
              <a:rPr lang="en-US" dirty="0" smtClean="0"/>
              <a:t>LDX #$559D	; load 559D hex into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Immediate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Because Register D is 16 bit and can be split into two 8 bit registers, namely A and B…</a:t>
            </a:r>
          </a:p>
          <a:p>
            <a:pPr lvl="1"/>
            <a:r>
              <a:rPr lang="en-US" dirty="0" smtClean="0"/>
              <a:t>LDD #$2550	; load 2550 hex into D produces the same result as</a:t>
            </a:r>
          </a:p>
          <a:p>
            <a:pPr lvl="2"/>
            <a:r>
              <a:rPr lang="en-US" dirty="0" smtClean="0"/>
              <a:t>LDAB #$50	; load 50 hex into B</a:t>
            </a:r>
          </a:p>
          <a:p>
            <a:pPr lvl="2"/>
            <a:r>
              <a:rPr lang="en-US" dirty="0" smtClean="0"/>
              <a:t>LDAA #$25	; load 25 hex into A</a:t>
            </a:r>
          </a:p>
          <a:p>
            <a:pPr lvl="3"/>
            <a:r>
              <a:rPr lang="en-US" dirty="0" smtClean="0"/>
              <a:t>Note that A contains the more significant 8 bits</a:t>
            </a:r>
          </a:p>
          <a:p>
            <a:pPr lvl="1"/>
            <a:r>
              <a:rPr lang="en-US" dirty="0" smtClean="0"/>
              <a:t>LDD #$68975	; load 68975 hex into D</a:t>
            </a:r>
          </a:p>
          <a:p>
            <a:pPr lvl="2"/>
            <a:r>
              <a:rPr lang="en-US" dirty="0" smtClean="0"/>
              <a:t>Produces an error because this value is larger than that which can be represented by 16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 the Data is in RAM locations with a known address.  We do not use the # sign in extended addressing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LDAA $800	; load value at location 800 hex into A</a:t>
            </a:r>
          </a:p>
          <a:p>
            <a:pPr lvl="1"/>
            <a:r>
              <a:rPr lang="en-US" dirty="0" smtClean="0"/>
              <a:t>LDAB $801	; load value at location 801 hex into B</a:t>
            </a:r>
          </a:p>
        </p:txBody>
      </p:sp>
    </p:spTree>
    <p:extLst>
      <p:ext uri="{BB962C8B-B14F-4D97-AF65-F5344CB8AC3E}">
        <p14:creationId xmlns:p14="http://schemas.microsoft.com/office/powerpoint/2010/main" val="32997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STAA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the source to a memory location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LDAA #$99	; value of A becomes 99 hex</a:t>
            </a:r>
          </a:p>
          <a:p>
            <a:pPr lvl="2"/>
            <a:r>
              <a:rPr lang="en-US" dirty="0" smtClean="0"/>
              <a:t>STAA $800	; value of address 800 hex becomes 99 hex</a:t>
            </a:r>
          </a:p>
          <a:p>
            <a:pPr lvl="2"/>
            <a:r>
              <a:rPr lang="en-US" dirty="0" smtClean="0"/>
              <a:t>STAA $801	; value of address 801 hex becomes 99 hex</a:t>
            </a:r>
          </a:p>
          <a:p>
            <a:pPr lvl="2"/>
            <a:r>
              <a:rPr lang="en-US" dirty="0" smtClean="0"/>
              <a:t>STAA $802	; value of address 802 hex becomes 99 hex</a:t>
            </a:r>
          </a:p>
          <a:p>
            <a:pPr lvl="2"/>
            <a:r>
              <a:rPr lang="en-US" dirty="0" smtClean="0"/>
              <a:t>STAA $803	; value of address 803 hex becomes 99 hex</a:t>
            </a:r>
          </a:p>
          <a:p>
            <a:pPr lvl="2"/>
            <a:r>
              <a:rPr lang="en-US" dirty="0" smtClean="0"/>
              <a:t>STAA $804	; value of address 804 hex becomes 99 hex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STAA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the below section of code..</a:t>
            </a:r>
          </a:p>
          <a:p>
            <a:pPr lvl="2"/>
            <a:r>
              <a:rPr lang="en-US" dirty="0" smtClean="0"/>
              <a:t>LDAA #$33	; value of A becomes 33 hex</a:t>
            </a:r>
          </a:p>
          <a:p>
            <a:pPr lvl="2"/>
            <a:r>
              <a:rPr lang="en-US" dirty="0" smtClean="0"/>
              <a:t>STAA $1200	; location 1200 hex becomes 33 hex</a:t>
            </a:r>
          </a:p>
          <a:p>
            <a:pPr lvl="2"/>
            <a:r>
              <a:rPr lang="en-US" dirty="0" smtClean="0"/>
              <a:t>STAA $1201	; location 1201 hex becomes 33 hex</a:t>
            </a:r>
          </a:p>
          <a:p>
            <a:pPr lvl="2"/>
            <a:r>
              <a:rPr lang="en-US" dirty="0" smtClean="0"/>
              <a:t>STAA $1202	; location 1202 hex becomes 33 hex</a:t>
            </a:r>
          </a:p>
          <a:p>
            <a:pPr lvl="2"/>
            <a:r>
              <a:rPr lang="en-US" dirty="0" smtClean="0"/>
              <a:t>CLRA		; value of A becomes 00</a:t>
            </a:r>
          </a:p>
          <a:p>
            <a:pPr lvl="2"/>
            <a:r>
              <a:rPr lang="en-US" dirty="0" smtClean="0"/>
              <a:t>ADDA $1200	; value of A becomes 33 hex</a:t>
            </a:r>
          </a:p>
          <a:p>
            <a:pPr lvl="2"/>
            <a:r>
              <a:rPr lang="en-US" dirty="0" smtClean="0"/>
              <a:t>ADDA $1201	; value of A becomes 66 hex</a:t>
            </a:r>
          </a:p>
          <a:p>
            <a:pPr lvl="2"/>
            <a:r>
              <a:rPr lang="en-US" dirty="0" smtClean="0"/>
              <a:t>ADDA $1202	; value of A becomes 99 hex</a:t>
            </a:r>
          </a:p>
          <a:p>
            <a:pPr lvl="2"/>
            <a:r>
              <a:rPr lang="en-US" dirty="0" smtClean="0"/>
              <a:t>STAA $1204	; stores result into location 1204 hex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YAE (yet another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the below section of code and provide relevant memory location contents</a:t>
            </a:r>
          </a:p>
          <a:p>
            <a:pPr lvl="3"/>
            <a:r>
              <a:rPr lang="en-US" dirty="0" smtClean="0"/>
              <a:t>LDAA #$99</a:t>
            </a:r>
            <a:endParaRPr lang="en-US" dirty="0"/>
          </a:p>
          <a:p>
            <a:pPr lvl="3"/>
            <a:r>
              <a:rPr lang="en-US" dirty="0" smtClean="0"/>
              <a:t>STAA $821</a:t>
            </a:r>
          </a:p>
          <a:p>
            <a:pPr lvl="3"/>
            <a:r>
              <a:rPr lang="en-US" dirty="0" smtClean="0"/>
              <a:t>LDAA #$85</a:t>
            </a:r>
          </a:p>
          <a:p>
            <a:pPr lvl="3"/>
            <a:r>
              <a:rPr lang="en-US" dirty="0" smtClean="0"/>
              <a:t>STAA $813</a:t>
            </a:r>
          </a:p>
          <a:p>
            <a:pPr lvl="3"/>
            <a:r>
              <a:rPr lang="en-US" dirty="0" smtClean="0"/>
              <a:t>LDAA #$3F</a:t>
            </a:r>
          </a:p>
          <a:p>
            <a:pPr lvl="3"/>
            <a:r>
              <a:rPr lang="en-US" dirty="0" smtClean="0"/>
              <a:t>STAA $814</a:t>
            </a:r>
          </a:p>
          <a:p>
            <a:pPr lvl="3"/>
            <a:r>
              <a:rPr lang="en-US" dirty="0" smtClean="0"/>
              <a:t>LDAA #$63</a:t>
            </a:r>
          </a:p>
          <a:p>
            <a:pPr lvl="3"/>
            <a:r>
              <a:rPr lang="en-US" dirty="0" smtClean="0"/>
              <a:t>STAA $815</a:t>
            </a:r>
          </a:p>
          <a:p>
            <a:pPr lvl="3"/>
            <a:r>
              <a:rPr lang="en-US" dirty="0" smtClean="0"/>
              <a:t>LDAA #$12</a:t>
            </a:r>
          </a:p>
          <a:p>
            <a:pPr lvl="3"/>
            <a:r>
              <a:rPr lang="en-US" dirty="0" smtClean="0"/>
              <a:t>STAA $816</a:t>
            </a:r>
          </a:p>
          <a:p>
            <a:r>
              <a:rPr lang="en-US" dirty="0" smtClean="0"/>
              <a:t>Memory Map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54030"/>
              </p:ext>
            </p:extLst>
          </p:nvPr>
        </p:nvGraphicFramePr>
        <p:xfrm>
          <a:off x="3352800" y="3733800"/>
          <a:ext cx="54102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100"/>
                <a:gridCol w="27051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766</Words>
  <Application>Microsoft Office PowerPoint</Application>
  <PresentationFormat>On-screen Show (4:3)</PresentationFormat>
  <Paragraphs>238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Section 2-3</vt:lpstr>
      <vt:lpstr> HCS12 Addressing Modes</vt:lpstr>
      <vt:lpstr>Inherent /Register Mode</vt:lpstr>
      <vt:lpstr>Immediate Addressing</vt:lpstr>
      <vt:lpstr>More About Immediate Addressing</vt:lpstr>
      <vt:lpstr>Extended Addressing</vt:lpstr>
      <vt:lpstr>STAA instruction</vt:lpstr>
      <vt:lpstr>Another STAA Example</vt:lpstr>
      <vt:lpstr>YAE (yet another example)</vt:lpstr>
      <vt:lpstr>Little end vs Big end</vt:lpstr>
      <vt:lpstr>Big end convention example</vt:lpstr>
      <vt:lpstr>YAE of Big End</vt:lpstr>
      <vt:lpstr>Direct Addressing</vt:lpstr>
      <vt:lpstr> Direct Addressing Examples</vt:lpstr>
      <vt:lpstr>Relative addressing</vt:lpstr>
      <vt:lpstr>Indexed Addressing</vt:lpstr>
      <vt:lpstr>Indexed Addressing Example</vt:lpstr>
      <vt:lpstr>Another Version of the Previous Example</vt:lpstr>
      <vt:lpstr>Load and Store Instructions</vt:lpstr>
      <vt:lpstr>Instruction Size of the HCS12</vt:lpstr>
      <vt:lpstr>LDAA</vt:lpstr>
      <vt:lpstr>LDDA</vt:lpstr>
      <vt:lpstr>STAA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rgallowa</cp:lastModifiedBy>
  <cp:revision>33</cp:revision>
  <dcterms:created xsi:type="dcterms:W3CDTF">2016-09-01T19:11:42Z</dcterms:created>
  <dcterms:modified xsi:type="dcterms:W3CDTF">2016-09-06T19:34:39Z</dcterms:modified>
</cp:coreProperties>
</file>